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5" r:id="rId4"/>
  </p:sldMasterIdLst>
  <p:sldIdLst>
    <p:sldId id="279" r:id="rId5"/>
    <p:sldId id="268" r:id="rId6"/>
    <p:sldId id="282" r:id="rId7"/>
    <p:sldId id="266" r:id="rId8"/>
    <p:sldId id="267" r:id="rId9"/>
    <p:sldId id="261" r:id="rId10"/>
    <p:sldId id="262" r:id="rId11"/>
    <p:sldId id="286" r:id="rId12"/>
    <p:sldId id="284" r:id="rId13"/>
    <p:sldId id="269" r:id="rId14"/>
    <p:sldId id="278" r:id="rId15"/>
    <p:sldId id="275" r:id="rId16"/>
    <p:sldId id="271" r:id="rId17"/>
    <p:sldId id="257" r:id="rId18"/>
    <p:sldId id="259" r:id="rId19"/>
    <p:sldId id="260" r:id="rId20"/>
    <p:sldId id="263" r:id="rId21"/>
    <p:sldId id="280" r:id="rId22"/>
    <p:sldId id="256" r:id="rId23"/>
    <p:sldId id="272" r:id="rId24"/>
    <p:sldId id="273" r:id="rId25"/>
    <p:sldId id="264" r:id="rId26"/>
    <p:sldId id="277" r:id="rId27"/>
    <p:sldId id="276" r:id="rId28"/>
  </p:sldIdLst>
  <p:sldSz cx="6858000" cy="9144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99"/>
    <a:srgbClr val="CC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91" autoAdjust="0"/>
    <p:restoredTop sz="94660"/>
  </p:normalViewPr>
  <p:slideViewPr>
    <p:cSldViewPr>
      <p:cViewPr>
        <p:scale>
          <a:sx n="80" d="100"/>
          <a:sy n="80" d="100"/>
        </p:scale>
        <p:origin x="-1422" y="-144"/>
      </p:cViewPr>
      <p:guideLst>
        <p:guide orient="horz" pos="2880"/>
        <p:guide pos="2160"/>
      </p:guideLst>
    </p:cSldViewPr>
  </p:slideViewPr>
  <p:notesTextViewPr>
    <p:cViewPr>
      <p:scale>
        <a:sx n="1" d="1"/>
        <a:sy n="1" d="1"/>
      </p:scale>
      <p:origin x="0" y="0"/>
    </p:cViewPr>
  </p:notesTextViewPr>
  <p:sorterViewPr>
    <p:cViewPr>
      <p:scale>
        <a:sx n="100" d="100"/>
        <a:sy n="100" d="100"/>
      </p:scale>
      <p:origin x="0" y="174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8"/>
            <a:ext cx="5829300" cy="1960033"/>
          </a:xfrm>
        </p:spPr>
        <p:txBody>
          <a:bodyPr/>
          <a:lstStyle/>
          <a:p>
            <a:r>
              <a:rPr lang="en-US" smtClean="0"/>
              <a:t>Click to edit Master title style</a:t>
            </a:r>
            <a:endParaRPr lang="en-US"/>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10BCCF-6915-40C4-A047-163D2D9EB48F}" type="datetimeFigureOut">
              <a:rPr lang="en-US" smtClean="0"/>
              <a:pPr/>
              <a:t>5/9/2014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74962A-3270-4FEE-9F46-639577A6073C}" type="slidenum">
              <a:rPr lang="en-US" smtClean="0"/>
              <a:pPr/>
              <a:t>‹#›</a:t>
            </a:fld>
            <a:endParaRPr lang="en-US"/>
          </a:p>
        </p:txBody>
      </p:sp>
    </p:spTree>
    <p:extLst>
      <p:ext uri="{BB962C8B-B14F-4D97-AF65-F5344CB8AC3E}">
        <p14:creationId xmlns:p14="http://schemas.microsoft.com/office/powerpoint/2010/main" val="1077669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10BCCF-6915-40C4-A047-163D2D9EB48F}" type="datetimeFigureOut">
              <a:rPr lang="en-US" smtClean="0"/>
              <a:pPr/>
              <a:t>5/9/2014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74962A-3270-4FEE-9F46-639577A6073C}" type="slidenum">
              <a:rPr lang="en-US" smtClean="0"/>
              <a:pPr/>
              <a:t>‹#›</a:t>
            </a:fld>
            <a:endParaRPr lang="en-US"/>
          </a:p>
        </p:txBody>
      </p:sp>
    </p:spTree>
    <p:extLst>
      <p:ext uri="{BB962C8B-B14F-4D97-AF65-F5344CB8AC3E}">
        <p14:creationId xmlns:p14="http://schemas.microsoft.com/office/powerpoint/2010/main" val="3764923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185"/>
            <a:ext cx="1543050" cy="780203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2900" y="366185"/>
            <a:ext cx="4514850"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10BCCF-6915-40C4-A047-163D2D9EB48F}" type="datetimeFigureOut">
              <a:rPr lang="en-US" smtClean="0"/>
              <a:pPr/>
              <a:t>5/9/2014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74962A-3270-4FEE-9F46-639577A6073C}" type="slidenum">
              <a:rPr lang="en-US" smtClean="0"/>
              <a:pPr/>
              <a:t>‹#›</a:t>
            </a:fld>
            <a:endParaRPr lang="en-US"/>
          </a:p>
        </p:txBody>
      </p:sp>
    </p:spTree>
    <p:extLst>
      <p:ext uri="{BB962C8B-B14F-4D97-AF65-F5344CB8AC3E}">
        <p14:creationId xmlns:p14="http://schemas.microsoft.com/office/powerpoint/2010/main" val="41898104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00050" y="1422402"/>
            <a:ext cx="6115050" cy="1248833"/>
          </a:xfrm>
        </p:spPr>
        <p:txBody>
          <a:bodyPr anchor="b"/>
          <a:lstStyle>
            <a:lvl1pPr algn="ctr">
              <a:defRPr sz="4000">
                <a:solidFill>
                  <a:schemeClr val="tx1"/>
                </a:solidFill>
                <a:latin typeface="+mj-lt"/>
                <a:cs typeface="Tahoma"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857250" y="2743200"/>
            <a:ext cx="5200650" cy="1016000"/>
          </a:xfrm>
        </p:spPr>
        <p:txBody>
          <a:bodyPr>
            <a:noAutofit/>
          </a:bodyPr>
          <a:lstStyle>
            <a:lvl1pPr marL="0" indent="0" algn="ctr">
              <a:buNone/>
              <a:defRPr sz="2400">
                <a:solidFill>
                  <a:srgbClr val="319AB8"/>
                </a:solidFill>
                <a:latin typeface="+mn-lt"/>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30219595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571200"/>
            <a:ext cx="5029200" cy="853016"/>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914400" y="2235202"/>
            <a:ext cx="5029200" cy="5831417"/>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10"/>
          <p:cNvSpPr>
            <a:spLocks noGrp="1"/>
          </p:cNvSpPr>
          <p:nvPr>
            <p:ph type="body" sz="quarter" idx="13"/>
          </p:nvPr>
        </p:nvSpPr>
        <p:spPr>
          <a:xfrm>
            <a:off x="914400" y="1219200"/>
            <a:ext cx="5086350" cy="609600"/>
          </a:xfrm>
        </p:spPr>
        <p:txBody>
          <a:bodyPr>
            <a:normAutofit/>
          </a:bodyPr>
          <a:lstStyle>
            <a:lvl1pPr>
              <a:buFontTx/>
              <a:buNone/>
              <a:defRPr sz="2400"/>
            </a:lvl1pPr>
          </a:lstStyle>
          <a:p>
            <a:pPr lvl="0"/>
            <a:r>
              <a:rPr lang="en-US" smtClean="0"/>
              <a:t>Click to edit Master text styles</a:t>
            </a:r>
          </a:p>
        </p:txBody>
      </p:sp>
      <p:sp>
        <p:nvSpPr>
          <p:cNvPr id="5" name="Footer Placeholder 4"/>
          <p:cNvSpPr>
            <a:spLocks noGrp="1"/>
          </p:cNvSpPr>
          <p:nvPr>
            <p:ph type="ftr" sz="quarter" idx="14"/>
          </p:nvPr>
        </p:nvSpPr>
        <p:spPr>
          <a:xfrm>
            <a:off x="2343150" y="8733369"/>
            <a:ext cx="2171700" cy="486833"/>
          </a:xfrm>
        </p:spPr>
        <p:txBody>
          <a:bodyPr/>
          <a:lstStyle>
            <a:lvl1pPr>
              <a:defRPr/>
            </a:lvl1pPr>
          </a:lstStyle>
          <a:p>
            <a:pPr>
              <a:defRPr/>
            </a:pPr>
            <a:endParaRPr lang="en-US">
              <a:solidFill>
                <a:srgbClr val="0D586F">
                  <a:lumMod val="75000"/>
                </a:srgbClr>
              </a:solidFill>
            </a:endParaRPr>
          </a:p>
        </p:txBody>
      </p:sp>
      <p:sp>
        <p:nvSpPr>
          <p:cNvPr id="6" name="Slide Number Placeholder 5"/>
          <p:cNvSpPr>
            <a:spLocks noGrp="1"/>
          </p:cNvSpPr>
          <p:nvPr>
            <p:ph type="sldNum" sz="quarter" idx="15"/>
          </p:nvPr>
        </p:nvSpPr>
        <p:spPr>
          <a:xfrm>
            <a:off x="342900" y="8733369"/>
            <a:ext cx="1600200" cy="486833"/>
          </a:xfrm>
        </p:spPr>
        <p:txBody>
          <a:bodyPr/>
          <a:lstStyle>
            <a:lvl1pPr algn="l">
              <a:defRPr b="1" smtClean="0">
                <a:solidFill>
                  <a:schemeClr val="accent1">
                    <a:lumMod val="75000"/>
                  </a:schemeClr>
                </a:solidFill>
              </a:defRPr>
            </a:lvl1pPr>
          </a:lstStyle>
          <a:p>
            <a:pPr>
              <a:defRPr/>
            </a:pPr>
            <a:fld id="{6D465EB8-FAD6-43A5-9383-79C01E1618FC}" type="slidenum">
              <a:rPr lang="en-US">
                <a:solidFill>
                  <a:srgbClr val="0D586F">
                    <a:lumMod val="75000"/>
                  </a:srgbClr>
                </a:solidFill>
              </a:rPr>
              <a:pPr>
                <a:defRPr/>
              </a:pPr>
              <a:t>‹#›</a:t>
            </a:fld>
            <a:endParaRPr lang="en-US" dirty="0">
              <a:solidFill>
                <a:srgbClr val="0D586F">
                  <a:lumMod val="75000"/>
                </a:srgbClr>
              </a:solidFill>
            </a:endParaRPr>
          </a:p>
        </p:txBody>
      </p:sp>
    </p:spTree>
    <p:extLst>
      <p:ext uri="{BB962C8B-B14F-4D97-AF65-F5344CB8AC3E}">
        <p14:creationId xmlns:p14="http://schemas.microsoft.com/office/powerpoint/2010/main" val="30749272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10" name="Title 1"/>
          <p:cNvSpPr>
            <a:spLocks noGrp="1"/>
          </p:cNvSpPr>
          <p:nvPr>
            <p:ph type="title"/>
          </p:nvPr>
        </p:nvSpPr>
        <p:spPr>
          <a:xfrm>
            <a:off x="914400" y="571200"/>
            <a:ext cx="5029200" cy="853016"/>
          </a:xfrm>
        </p:spPr>
        <p:txBody>
          <a:bodyPr/>
          <a:lstStyle/>
          <a:p>
            <a:r>
              <a:rPr lang="en-US" smtClean="0"/>
              <a:t>Click to edit Master title style</a:t>
            </a:r>
            <a:endParaRPr lang="en-US" dirty="0"/>
          </a:p>
        </p:txBody>
      </p:sp>
      <p:sp>
        <p:nvSpPr>
          <p:cNvPr id="11" name="Text Placeholder 10"/>
          <p:cNvSpPr>
            <a:spLocks noGrp="1"/>
          </p:cNvSpPr>
          <p:nvPr>
            <p:ph type="body" sz="quarter" idx="13"/>
          </p:nvPr>
        </p:nvSpPr>
        <p:spPr>
          <a:xfrm>
            <a:off x="914400" y="1219200"/>
            <a:ext cx="5029200" cy="609600"/>
          </a:xfrm>
        </p:spPr>
        <p:txBody>
          <a:bodyPr>
            <a:normAutofit/>
          </a:bodyPr>
          <a:lstStyle>
            <a:lvl1pPr>
              <a:buFontTx/>
              <a:buNone/>
              <a:defRPr sz="2400"/>
            </a:lvl1pPr>
          </a:lstStyle>
          <a:p>
            <a:pPr lvl="0"/>
            <a:r>
              <a:rPr lang="en-US" smtClean="0"/>
              <a:t>Click to edit Master text styles</a:t>
            </a:r>
          </a:p>
        </p:txBody>
      </p:sp>
      <p:sp>
        <p:nvSpPr>
          <p:cNvPr id="4" name="Footer Placeholder 4"/>
          <p:cNvSpPr>
            <a:spLocks noGrp="1"/>
          </p:cNvSpPr>
          <p:nvPr>
            <p:ph type="ftr" sz="quarter" idx="14"/>
          </p:nvPr>
        </p:nvSpPr>
        <p:spPr/>
        <p:txBody>
          <a:bodyPr/>
          <a:lstStyle>
            <a:lvl1pPr>
              <a:defRPr/>
            </a:lvl1pPr>
          </a:lstStyle>
          <a:p>
            <a:pPr>
              <a:defRPr/>
            </a:pPr>
            <a:endParaRPr lang="en-US">
              <a:solidFill>
                <a:srgbClr val="0D586F">
                  <a:lumMod val="75000"/>
                </a:srgbClr>
              </a:solidFill>
            </a:endParaRPr>
          </a:p>
        </p:txBody>
      </p:sp>
      <p:sp>
        <p:nvSpPr>
          <p:cNvPr id="5" name="Slide Number Placeholder 5"/>
          <p:cNvSpPr>
            <a:spLocks noGrp="1"/>
          </p:cNvSpPr>
          <p:nvPr>
            <p:ph type="sldNum" sz="quarter" idx="15"/>
          </p:nvPr>
        </p:nvSpPr>
        <p:spPr/>
        <p:txBody>
          <a:bodyPr/>
          <a:lstStyle>
            <a:lvl1pPr>
              <a:defRPr/>
            </a:lvl1pPr>
          </a:lstStyle>
          <a:p>
            <a:pPr>
              <a:defRPr/>
            </a:pPr>
            <a:fld id="{B87ED7EB-437B-47E9-8F4D-699F05D41582}" type="slidenum">
              <a:rPr lang="en-US">
                <a:solidFill>
                  <a:srgbClr val="0D586F">
                    <a:lumMod val="75000"/>
                  </a:srgbClr>
                </a:solidFill>
              </a:rPr>
              <a:pPr>
                <a:defRPr/>
              </a:pPr>
              <a:t>‹#›</a:t>
            </a:fld>
            <a:endParaRPr lang="en-US" dirty="0">
              <a:solidFill>
                <a:srgbClr val="0D586F">
                  <a:lumMod val="75000"/>
                </a:srgbClr>
              </a:solidFill>
            </a:endParaRPr>
          </a:p>
        </p:txBody>
      </p:sp>
    </p:spTree>
    <p:extLst>
      <p:ext uri="{BB962C8B-B14F-4D97-AF65-F5344CB8AC3E}">
        <p14:creationId xmlns:p14="http://schemas.microsoft.com/office/powerpoint/2010/main" val="10044305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4350" y="3829051"/>
            <a:ext cx="5829300" cy="1816100"/>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514350" y="1828802"/>
            <a:ext cx="5829300" cy="2000249"/>
          </a:xfrm>
        </p:spPr>
        <p:txBody>
          <a:bodyPr anchor="b"/>
          <a:lstStyle>
            <a:lvl1pPr marL="0" indent="0">
              <a:buNone/>
              <a:defRPr sz="2000">
                <a:solidFill>
                  <a:schemeClr val="bg2">
                    <a:lumMod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Footer Placeholder 4"/>
          <p:cNvSpPr>
            <a:spLocks noGrp="1"/>
          </p:cNvSpPr>
          <p:nvPr>
            <p:ph type="ftr" sz="quarter" idx="10"/>
          </p:nvPr>
        </p:nvSpPr>
        <p:spPr/>
        <p:txBody>
          <a:bodyPr/>
          <a:lstStyle>
            <a:lvl1pPr>
              <a:defRPr/>
            </a:lvl1pPr>
          </a:lstStyle>
          <a:p>
            <a:pPr>
              <a:defRPr/>
            </a:pPr>
            <a:endParaRPr lang="en-US">
              <a:solidFill>
                <a:srgbClr val="0D586F">
                  <a:lumMod val="75000"/>
                </a:srgbClr>
              </a:solidFill>
            </a:endParaRPr>
          </a:p>
        </p:txBody>
      </p:sp>
      <p:sp>
        <p:nvSpPr>
          <p:cNvPr id="5" name="Slide Number Placeholder 5"/>
          <p:cNvSpPr>
            <a:spLocks noGrp="1"/>
          </p:cNvSpPr>
          <p:nvPr>
            <p:ph type="sldNum" sz="quarter" idx="11"/>
          </p:nvPr>
        </p:nvSpPr>
        <p:spPr/>
        <p:txBody>
          <a:bodyPr/>
          <a:lstStyle>
            <a:lvl1pPr>
              <a:defRPr/>
            </a:lvl1pPr>
          </a:lstStyle>
          <a:p>
            <a:pPr>
              <a:defRPr/>
            </a:pPr>
            <a:fld id="{D6942485-84DC-42B8-8F16-F49FBD52A750}" type="slidenum">
              <a:rPr lang="en-US">
                <a:solidFill>
                  <a:srgbClr val="0D586F">
                    <a:lumMod val="75000"/>
                  </a:srgbClr>
                </a:solidFill>
              </a:rPr>
              <a:pPr>
                <a:defRPr/>
              </a:pPr>
              <a:t>‹#›</a:t>
            </a:fld>
            <a:endParaRPr lang="en-US" dirty="0">
              <a:solidFill>
                <a:srgbClr val="0D586F">
                  <a:lumMod val="75000"/>
                </a:srgbClr>
              </a:solidFill>
            </a:endParaRPr>
          </a:p>
        </p:txBody>
      </p:sp>
    </p:spTree>
    <p:extLst>
      <p:ext uri="{BB962C8B-B14F-4D97-AF65-F5344CB8AC3E}">
        <p14:creationId xmlns:p14="http://schemas.microsoft.com/office/powerpoint/2010/main" val="26166197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400" y="2336800"/>
            <a:ext cx="2343150" cy="4267200"/>
          </a:xfrm>
        </p:spPr>
        <p:txBody>
          <a:bodyPr/>
          <a:lstStyle>
            <a:lvl1pPr>
              <a:defRPr sz="16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143250" y="1828800"/>
            <a:ext cx="2971800" cy="3759200"/>
          </a:xfrm>
          <a:ln>
            <a:solidFill>
              <a:schemeClr val="tx1"/>
            </a:solidFill>
          </a:ln>
        </p:spPr>
        <p:txBody>
          <a:bodyPr/>
          <a:lstStyle>
            <a:lvl1pPr>
              <a:defRPr lang="en-US" sz="2400" dirty="0" smtClean="0"/>
            </a:lvl1pPr>
            <a:lvl2pPr>
              <a:defRPr lang="en-US" sz="2000" dirty="0" smtClean="0"/>
            </a:lvl2pPr>
            <a:lvl3pPr>
              <a:defRPr lang="en-US" sz="1800" dirty="0" smtClean="0"/>
            </a:lvl3pPr>
            <a:lvl4pPr>
              <a:defRPr lang="en-US" sz="1600" dirty="0" smtClean="0"/>
            </a:lvl4pPr>
            <a:lvl5pPr>
              <a:defRPr lang="en-US" sz="1600" dirty="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itle 1"/>
          <p:cNvSpPr>
            <a:spLocks noGrp="1"/>
          </p:cNvSpPr>
          <p:nvPr>
            <p:ph type="title"/>
          </p:nvPr>
        </p:nvSpPr>
        <p:spPr>
          <a:xfrm>
            <a:off x="914400" y="571200"/>
            <a:ext cx="5029200" cy="853016"/>
          </a:xfrm>
        </p:spPr>
        <p:txBody>
          <a:bodyPr/>
          <a:lstStyle/>
          <a:p>
            <a:r>
              <a:rPr lang="en-US" smtClean="0"/>
              <a:t>Click to edit Master title style</a:t>
            </a:r>
            <a:endParaRPr lang="en-US" dirty="0"/>
          </a:p>
        </p:txBody>
      </p:sp>
      <p:sp>
        <p:nvSpPr>
          <p:cNvPr id="16" name="Text Placeholder 10"/>
          <p:cNvSpPr>
            <a:spLocks noGrp="1"/>
          </p:cNvSpPr>
          <p:nvPr>
            <p:ph type="body" sz="quarter" idx="13"/>
          </p:nvPr>
        </p:nvSpPr>
        <p:spPr>
          <a:xfrm>
            <a:off x="914400" y="1320800"/>
            <a:ext cx="5029200" cy="609600"/>
          </a:xfrm>
        </p:spPr>
        <p:txBody>
          <a:bodyPr>
            <a:normAutofit/>
          </a:bodyPr>
          <a:lstStyle>
            <a:lvl1pPr>
              <a:buFontTx/>
              <a:buNone/>
              <a:defRPr sz="2400"/>
            </a:lvl1pPr>
          </a:lstStyle>
          <a:p>
            <a:pPr lvl="0"/>
            <a:r>
              <a:rPr lang="en-US" smtClean="0"/>
              <a:t>Click to edit Master text styles</a:t>
            </a:r>
          </a:p>
        </p:txBody>
      </p:sp>
      <p:sp>
        <p:nvSpPr>
          <p:cNvPr id="6" name="Footer Placeholder 4"/>
          <p:cNvSpPr>
            <a:spLocks noGrp="1"/>
          </p:cNvSpPr>
          <p:nvPr>
            <p:ph type="ftr" sz="quarter" idx="14"/>
          </p:nvPr>
        </p:nvSpPr>
        <p:spPr/>
        <p:txBody>
          <a:bodyPr/>
          <a:lstStyle>
            <a:lvl1pPr>
              <a:defRPr/>
            </a:lvl1pPr>
          </a:lstStyle>
          <a:p>
            <a:pPr>
              <a:defRPr/>
            </a:pPr>
            <a:endParaRPr lang="en-US">
              <a:solidFill>
                <a:srgbClr val="0D586F">
                  <a:lumMod val="75000"/>
                </a:srgbClr>
              </a:solidFill>
            </a:endParaRPr>
          </a:p>
        </p:txBody>
      </p:sp>
      <p:sp>
        <p:nvSpPr>
          <p:cNvPr id="7" name="Slide Number Placeholder 5"/>
          <p:cNvSpPr>
            <a:spLocks noGrp="1"/>
          </p:cNvSpPr>
          <p:nvPr>
            <p:ph type="sldNum" sz="quarter" idx="15"/>
          </p:nvPr>
        </p:nvSpPr>
        <p:spPr/>
        <p:txBody>
          <a:bodyPr/>
          <a:lstStyle>
            <a:lvl1pPr>
              <a:defRPr/>
            </a:lvl1pPr>
          </a:lstStyle>
          <a:p>
            <a:pPr>
              <a:defRPr/>
            </a:pPr>
            <a:fld id="{C2789A18-CFE4-4CB1-B918-D17EA2F86705}" type="slidenum">
              <a:rPr lang="en-US">
                <a:solidFill>
                  <a:srgbClr val="0D586F">
                    <a:lumMod val="75000"/>
                  </a:srgbClr>
                </a:solidFill>
              </a:rPr>
              <a:pPr>
                <a:defRPr/>
              </a:pPr>
              <a:t>‹#›</a:t>
            </a:fld>
            <a:endParaRPr lang="en-US" dirty="0">
              <a:solidFill>
                <a:srgbClr val="0D586F">
                  <a:lumMod val="75000"/>
                </a:srgbClr>
              </a:solidFill>
            </a:endParaRPr>
          </a:p>
        </p:txBody>
      </p:sp>
    </p:spTree>
    <p:extLst>
      <p:ext uri="{BB962C8B-B14F-4D97-AF65-F5344CB8AC3E}">
        <p14:creationId xmlns:p14="http://schemas.microsoft.com/office/powerpoint/2010/main" val="18130789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742950" y="2133600"/>
            <a:ext cx="2400300" cy="2235200"/>
          </a:xfrm>
          <a:ln>
            <a:solidFill>
              <a:schemeClr val="tx1"/>
            </a:solidFill>
          </a:ln>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9" name="Content Placeholder 2"/>
          <p:cNvSpPr>
            <a:spLocks noGrp="1"/>
          </p:cNvSpPr>
          <p:nvPr>
            <p:ph sz="half" idx="14"/>
          </p:nvPr>
        </p:nvSpPr>
        <p:spPr>
          <a:xfrm>
            <a:off x="742950" y="4368800"/>
            <a:ext cx="2400300" cy="2336800"/>
          </a:xfrm>
          <a:ln>
            <a:solidFill>
              <a:schemeClr val="tx1"/>
            </a:solidFill>
          </a:ln>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6" name="Content Placeholder 3"/>
          <p:cNvSpPr>
            <a:spLocks noGrp="1"/>
          </p:cNvSpPr>
          <p:nvPr>
            <p:ph sz="half" idx="2"/>
          </p:nvPr>
        </p:nvSpPr>
        <p:spPr>
          <a:xfrm>
            <a:off x="3143250" y="2336801"/>
            <a:ext cx="2800350" cy="2032000"/>
          </a:xfrm>
        </p:spPr>
        <p:txBody>
          <a:bodyPr>
            <a:normAutofit/>
          </a:bodyPr>
          <a:lstStyle>
            <a:lvl1pPr>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7" name="Title 1"/>
          <p:cNvSpPr>
            <a:spLocks noGrp="1"/>
          </p:cNvSpPr>
          <p:nvPr>
            <p:ph type="title"/>
          </p:nvPr>
        </p:nvSpPr>
        <p:spPr>
          <a:xfrm>
            <a:off x="914400" y="571200"/>
            <a:ext cx="5086350" cy="853016"/>
          </a:xfrm>
        </p:spPr>
        <p:txBody>
          <a:bodyPr/>
          <a:lstStyle/>
          <a:p>
            <a:r>
              <a:rPr lang="en-US" smtClean="0"/>
              <a:t>Click to edit Master title style</a:t>
            </a:r>
            <a:endParaRPr lang="en-US" dirty="0"/>
          </a:p>
        </p:txBody>
      </p:sp>
      <p:sp>
        <p:nvSpPr>
          <p:cNvPr id="8" name="Text Placeholder 10"/>
          <p:cNvSpPr>
            <a:spLocks noGrp="1"/>
          </p:cNvSpPr>
          <p:nvPr>
            <p:ph type="body" sz="quarter" idx="13"/>
          </p:nvPr>
        </p:nvSpPr>
        <p:spPr>
          <a:xfrm>
            <a:off x="914400" y="1219200"/>
            <a:ext cx="5086350" cy="609600"/>
          </a:xfrm>
        </p:spPr>
        <p:txBody>
          <a:bodyPr>
            <a:normAutofit/>
          </a:bodyPr>
          <a:lstStyle>
            <a:lvl1pPr>
              <a:buFontTx/>
              <a:buNone/>
              <a:defRPr sz="2400"/>
            </a:lvl1pPr>
          </a:lstStyle>
          <a:p>
            <a:pPr lvl="0"/>
            <a:r>
              <a:rPr lang="en-US" smtClean="0"/>
              <a:t>Click to edit Master text styles</a:t>
            </a:r>
          </a:p>
        </p:txBody>
      </p:sp>
      <p:sp>
        <p:nvSpPr>
          <p:cNvPr id="10" name="Content Placeholder 3"/>
          <p:cNvSpPr>
            <a:spLocks noGrp="1"/>
          </p:cNvSpPr>
          <p:nvPr>
            <p:ph sz="half" idx="15"/>
          </p:nvPr>
        </p:nvSpPr>
        <p:spPr>
          <a:xfrm>
            <a:off x="3143250" y="4470400"/>
            <a:ext cx="2800350" cy="2032000"/>
          </a:xfrm>
        </p:spPr>
        <p:txBody>
          <a:bodyPr>
            <a:normAutofit/>
          </a:bodyPr>
          <a:lstStyle>
            <a:lvl1pPr>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1" name="Footer Placeholder 4"/>
          <p:cNvSpPr>
            <a:spLocks noGrp="1"/>
          </p:cNvSpPr>
          <p:nvPr>
            <p:ph type="ftr" sz="quarter" idx="16"/>
          </p:nvPr>
        </p:nvSpPr>
        <p:spPr/>
        <p:txBody>
          <a:bodyPr/>
          <a:lstStyle>
            <a:lvl1pPr>
              <a:defRPr/>
            </a:lvl1pPr>
          </a:lstStyle>
          <a:p>
            <a:pPr>
              <a:defRPr/>
            </a:pPr>
            <a:endParaRPr lang="en-US">
              <a:solidFill>
                <a:srgbClr val="0D586F">
                  <a:lumMod val="75000"/>
                </a:srgbClr>
              </a:solidFill>
            </a:endParaRPr>
          </a:p>
        </p:txBody>
      </p:sp>
      <p:sp>
        <p:nvSpPr>
          <p:cNvPr id="12" name="Slide Number Placeholder 5"/>
          <p:cNvSpPr>
            <a:spLocks noGrp="1"/>
          </p:cNvSpPr>
          <p:nvPr>
            <p:ph type="sldNum" sz="quarter" idx="17"/>
          </p:nvPr>
        </p:nvSpPr>
        <p:spPr/>
        <p:txBody>
          <a:bodyPr/>
          <a:lstStyle>
            <a:lvl1pPr>
              <a:defRPr/>
            </a:lvl1pPr>
          </a:lstStyle>
          <a:p>
            <a:pPr>
              <a:defRPr/>
            </a:pPr>
            <a:fld id="{42B92F10-2708-4A31-AF62-934FB78002D6}" type="slidenum">
              <a:rPr lang="en-US">
                <a:solidFill>
                  <a:srgbClr val="0D586F">
                    <a:lumMod val="75000"/>
                  </a:srgbClr>
                </a:solidFill>
              </a:rPr>
              <a:pPr>
                <a:defRPr/>
              </a:pPr>
              <a:t>‹#›</a:t>
            </a:fld>
            <a:endParaRPr lang="en-US" dirty="0">
              <a:solidFill>
                <a:srgbClr val="0D586F">
                  <a:lumMod val="75000"/>
                </a:srgbClr>
              </a:solidFill>
            </a:endParaRPr>
          </a:p>
        </p:txBody>
      </p:sp>
    </p:spTree>
    <p:extLst>
      <p:ext uri="{BB962C8B-B14F-4D97-AF65-F5344CB8AC3E}">
        <p14:creationId xmlns:p14="http://schemas.microsoft.com/office/powerpoint/2010/main" val="22983700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cxnSp>
        <p:nvCxnSpPr>
          <p:cNvPr id="12" name="Straight Connector 11"/>
          <p:cNvCxnSpPr>
            <a:endCxn id="9" idx="3"/>
          </p:cNvCxnSpPr>
          <p:nvPr userDrawn="1"/>
        </p:nvCxnSpPr>
        <p:spPr>
          <a:xfrm rot="5400000">
            <a:off x="620250" y="3945402"/>
            <a:ext cx="4132792" cy="229791"/>
          </a:xfrm>
          <a:prstGeom prst="line">
            <a:avLst/>
          </a:prstGeom>
          <a:ln w="25400">
            <a:solidFill>
              <a:schemeClr val="accent4">
                <a:lumMod val="75000"/>
                <a:alpha val="22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rot="5400000">
            <a:off x="1772246" y="5079406"/>
            <a:ext cx="5486400" cy="1191"/>
          </a:xfrm>
          <a:prstGeom prst="line">
            <a:avLst/>
          </a:prstGeom>
          <a:ln w="25400">
            <a:solidFill>
              <a:schemeClr val="accent4">
                <a:lumMod val="75000"/>
                <a:alpha val="22000"/>
              </a:schemeClr>
            </a:solidFill>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857250" y="571200"/>
            <a:ext cx="5143500" cy="853016"/>
          </a:xfrm>
        </p:spPr>
        <p:txBody>
          <a:bodyPr/>
          <a:lstStyle/>
          <a:p>
            <a:r>
              <a:rPr lang="en-US" smtClean="0"/>
              <a:t>Click to edit Master title style</a:t>
            </a:r>
            <a:endParaRPr lang="en-US" dirty="0"/>
          </a:p>
        </p:txBody>
      </p:sp>
      <p:sp>
        <p:nvSpPr>
          <p:cNvPr id="8" name="Text Placeholder 10"/>
          <p:cNvSpPr>
            <a:spLocks noGrp="1"/>
          </p:cNvSpPr>
          <p:nvPr>
            <p:ph type="body" sz="quarter" idx="13"/>
          </p:nvPr>
        </p:nvSpPr>
        <p:spPr>
          <a:xfrm>
            <a:off x="857250" y="1219200"/>
            <a:ext cx="5143500" cy="609600"/>
          </a:xfrm>
        </p:spPr>
        <p:txBody>
          <a:bodyPr>
            <a:normAutofit/>
          </a:bodyPr>
          <a:lstStyle>
            <a:lvl1pPr>
              <a:buFontTx/>
              <a:buNone/>
              <a:defRPr sz="2400"/>
            </a:lvl1pPr>
          </a:lstStyle>
          <a:p>
            <a:pPr lvl="0"/>
            <a:r>
              <a:rPr lang="en-US" smtClean="0"/>
              <a:t>Click to edit Master text styles</a:t>
            </a:r>
          </a:p>
        </p:txBody>
      </p:sp>
      <p:sp>
        <p:nvSpPr>
          <p:cNvPr id="9" name="Content Placeholder 2"/>
          <p:cNvSpPr>
            <a:spLocks noGrp="1"/>
          </p:cNvSpPr>
          <p:nvPr>
            <p:ph sz="half" idx="1"/>
          </p:nvPr>
        </p:nvSpPr>
        <p:spPr>
          <a:xfrm>
            <a:off x="914400" y="4430185"/>
            <a:ext cx="1657350" cy="3393017"/>
          </a:xfrm>
        </p:spPr>
        <p:txBody>
          <a:bodyPr lIns="274320" tIns="0" rIns="182880">
            <a:normAutofit/>
          </a:bodyPr>
          <a:lstStyle>
            <a:lvl1pPr>
              <a:lnSpc>
                <a:spcPts val="2000"/>
              </a:lnSpc>
              <a:defRPr sz="16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Content Placeholder 3"/>
          <p:cNvSpPr>
            <a:spLocks noGrp="1"/>
          </p:cNvSpPr>
          <p:nvPr>
            <p:ph sz="half" idx="2"/>
          </p:nvPr>
        </p:nvSpPr>
        <p:spPr>
          <a:xfrm>
            <a:off x="2628900" y="4430185"/>
            <a:ext cx="1714500" cy="3393017"/>
          </a:xfrm>
        </p:spPr>
        <p:txBody>
          <a:bodyPr lIns="274320" tIns="0" rIns="182880">
            <a:normAutofit/>
          </a:bodyPr>
          <a:lstStyle>
            <a:lvl1pPr>
              <a:lnSpc>
                <a:spcPts val="2000"/>
              </a:lnSpc>
              <a:defRPr sz="16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1" name="Content Placeholder 3"/>
          <p:cNvSpPr>
            <a:spLocks noGrp="1"/>
          </p:cNvSpPr>
          <p:nvPr>
            <p:ph sz="half" idx="14"/>
          </p:nvPr>
        </p:nvSpPr>
        <p:spPr>
          <a:xfrm>
            <a:off x="4400550" y="4430185"/>
            <a:ext cx="1657350" cy="3393017"/>
          </a:xfrm>
        </p:spPr>
        <p:txBody>
          <a:bodyPr lIns="274320" tIns="0" rIns="182880">
            <a:normAutofit/>
          </a:bodyPr>
          <a:lstStyle>
            <a:lvl1pPr>
              <a:lnSpc>
                <a:spcPts val="2000"/>
              </a:lnSpc>
              <a:defRPr sz="16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5" name="Content Placeholder 2"/>
          <p:cNvSpPr>
            <a:spLocks noGrp="1"/>
          </p:cNvSpPr>
          <p:nvPr>
            <p:ph sz="half" idx="15"/>
          </p:nvPr>
        </p:nvSpPr>
        <p:spPr>
          <a:xfrm>
            <a:off x="857250" y="1991785"/>
            <a:ext cx="1714500" cy="2275417"/>
          </a:xfrm>
          <a:ln>
            <a:solidFill>
              <a:schemeClr val="tx1"/>
            </a:solidFill>
          </a:ln>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6" name="Content Placeholder 3"/>
          <p:cNvSpPr>
            <a:spLocks noGrp="1"/>
          </p:cNvSpPr>
          <p:nvPr>
            <p:ph sz="half" idx="16"/>
          </p:nvPr>
        </p:nvSpPr>
        <p:spPr>
          <a:xfrm>
            <a:off x="2628900" y="1991785"/>
            <a:ext cx="1714500" cy="2275417"/>
          </a:xfrm>
          <a:ln>
            <a:solidFill>
              <a:schemeClr val="tx1"/>
            </a:solidFill>
          </a:ln>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8" name="Content Placeholder 3"/>
          <p:cNvSpPr>
            <a:spLocks noGrp="1"/>
          </p:cNvSpPr>
          <p:nvPr>
            <p:ph sz="half" idx="17"/>
          </p:nvPr>
        </p:nvSpPr>
        <p:spPr>
          <a:xfrm>
            <a:off x="4400550" y="1991785"/>
            <a:ext cx="1657350" cy="2275417"/>
          </a:xfrm>
          <a:ln>
            <a:solidFill>
              <a:schemeClr val="tx1"/>
            </a:solidFill>
          </a:ln>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4" name="Footer Placeholder 2"/>
          <p:cNvSpPr>
            <a:spLocks noGrp="1"/>
          </p:cNvSpPr>
          <p:nvPr>
            <p:ph type="ftr" sz="quarter" idx="18"/>
          </p:nvPr>
        </p:nvSpPr>
        <p:spPr/>
        <p:txBody>
          <a:bodyPr/>
          <a:lstStyle>
            <a:lvl1pPr>
              <a:defRPr/>
            </a:lvl1pPr>
          </a:lstStyle>
          <a:p>
            <a:pPr>
              <a:defRPr/>
            </a:pPr>
            <a:endParaRPr lang="en-US">
              <a:solidFill>
                <a:srgbClr val="0D586F">
                  <a:lumMod val="75000"/>
                </a:srgbClr>
              </a:solidFill>
            </a:endParaRPr>
          </a:p>
        </p:txBody>
      </p:sp>
      <p:sp>
        <p:nvSpPr>
          <p:cNvPr id="17" name="Slide Number Placeholder 3"/>
          <p:cNvSpPr>
            <a:spLocks noGrp="1"/>
          </p:cNvSpPr>
          <p:nvPr>
            <p:ph type="sldNum" sz="quarter" idx="19"/>
          </p:nvPr>
        </p:nvSpPr>
        <p:spPr/>
        <p:txBody>
          <a:bodyPr/>
          <a:lstStyle>
            <a:lvl1pPr>
              <a:defRPr/>
            </a:lvl1pPr>
          </a:lstStyle>
          <a:p>
            <a:pPr>
              <a:defRPr/>
            </a:pPr>
            <a:fld id="{49569ABB-4996-432C-84CF-775A44C791A4}" type="slidenum">
              <a:rPr lang="en-US">
                <a:solidFill>
                  <a:srgbClr val="0D586F">
                    <a:lumMod val="75000"/>
                  </a:srgbClr>
                </a:solidFill>
              </a:rPr>
              <a:pPr>
                <a:defRPr/>
              </a:pPr>
              <a:t>‹#›</a:t>
            </a:fld>
            <a:endParaRPr lang="en-US" dirty="0">
              <a:solidFill>
                <a:srgbClr val="0D586F">
                  <a:lumMod val="75000"/>
                </a:srgbClr>
              </a:solidFill>
            </a:endParaRPr>
          </a:p>
        </p:txBody>
      </p:sp>
    </p:spTree>
    <p:extLst>
      <p:ext uri="{BB962C8B-B14F-4D97-AF65-F5344CB8AC3E}">
        <p14:creationId xmlns:p14="http://schemas.microsoft.com/office/powerpoint/2010/main" val="21322885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14401" y="2641602"/>
            <a:ext cx="2515791" cy="406401"/>
          </a:xfrm>
          <a:solidFill>
            <a:schemeClr val="accent5">
              <a:lumMod val="60000"/>
              <a:lumOff val="40000"/>
              <a:alpha val="39000"/>
            </a:schemeClr>
          </a:solidFill>
        </p:spPr>
        <p:txBody>
          <a:bodyPr tIns="320040" anchor="b">
            <a:noAutofit/>
          </a:bodyPr>
          <a:lstStyle>
            <a:lvl1pPr marL="0" indent="0">
              <a:buNone/>
              <a:defRPr sz="1600" b="1" cap="all" baseline="0">
                <a:solidFill>
                  <a:schemeClr val="tx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14401" y="3048002"/>
            <a:ext cx="2515791" cy="5425017"/>
          </a:xfrm>
        </p:spPr>
        <p:txBody>
          <a:bodyPr/>
          <a:lstStyle>
            <a:lvl1pPr>
              <a:lnSpc>
                <a:spcPct val="100000"/>
              </a:lnSpc>
              <a:defRPr sz="2000"/>
            </a:lvl1pPr>
            <a:lvl2pPr>
              <a:lnSpc>
                <a:spcPct val="100000"/>
              </a:lnSpc>
              <a:defRPr sz="2000"/>
            </a:lvl2pPr>
            <a:lvl3pPr>
              <a:lnSpc>
                <a:spcPct val="100000"/>
              </a:lnSpc>
              <a:defRPr sz="1800"/>
            </a:lvl3pPr>
            <a:lvl4pPr>
              <a:lnSpc>
                <a:spcPct val="100000"/>
              </a:lnSpc>
              <a:defRPr sz="1600"/>
            </a:lvl4pPr>
            <a:lvl5pPr>
              <a:lnSpc>
                <a:spcPct val="100000"/>
              </a:lnSpc>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3430193" y="3048002"/>
            <a:ext cx="2570559" cy="5425017"/>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2"/>
          <p:cNvSpPr>
            <a:spLocks noGrp="1"/>
          </p:cNvSpPr>
          <p:nvPr>
            <p:ph type="body" idx="12"/>
          </p:nvPr>
        </p:nvSpPr>
        <p:spPr>
          <a:xfrm>
            <a:off x="3432573" y="2641604"/>
            <a:ext cx="2511028" cy="406401"/>
          </a:xfrm>
          <a:solidFill>
            <a:schemeClr val="accent5">
              <a:lumMod val="60000"/>
              <a:lumOff val="40000"/>
              <a:alpha val="39000"/>
            </a:schemeClr>
          </a:solidFill>
        </p:spPr>
        <p:txBody>
          <a:bodyPr tIns="320040" anchor="b">
            <a:noAutofit/>
          </a:bodyPr>
          <a:lstStyle>
            <a:lvl1pPr marL="0" indent="0">
              <a:buNone/>
              <a:defRPr sz="1600" b="1" cap="all" baseline="0">
                <a:solidFill>
                  <a:schemeClr val="tx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Title 1"/>
          <p:cNvSpPr>
            <a:spLocks noGrp="1"/>
          </p:cNvSpPr>
          <p:nvPr>
            <p:ph type="title"/>
          </p:nvPr>
        </p:nvSpPr>
        <p:spPr>
          <a:xfrm>
            <a:off x="914400" y="670984"/>
            <a:ext cx="5029200" cy="853016"/>
          </a:xfrm>
        </p:spPr>
        <p:txBody>
          <a:bodyPr/>
          <a:lstStyle/>
          <a:p>
            <a:r>
              <a:rPr lang="en-US" smtClean="0"/>
              <a:t>Click to edit Master title style</a:t>
            </a:r>
            <a:endParaRPr lang="en-US" dirty="0"/>
          </a:p>
        </p:txBody>
      </p:sp>
      <p:sp>
        <p:nvSpPr>
          <p:cNvPr id="14" name="Text Placeholder 10"/>
          <p:cNvSpPr>
            <a:spLocks noGrp="1"/>
          </p:cNvSpPr>
          <p:nvPr>
            <p:ph type="body" sz="quarter" idx="13"/>
          </p:nvPr>
        </p:nvSpPr>
        <p:spPr>
          <a:xfrm>
            <a:off x="914400" y="1320800"/>
            <a:ext cx="5029200" cy="609600"/>
          </a:xfrm>
        </p:spPr>
        <p:txBody>
          <a:bodyPr>
            <a:normAutofit/>
          </a:bodyPr>
          <a:lstStyle>
            <a:lvl1pPr>
              <a:buFontTx/>
              <a:buNone/>
              <a:defRPr sz="2400"/>
            </a:lvl1pPr>
          </a:lstStyle>
          <a:p>
            <a:pPr lvl="0"/>
            <a:r>
              <a:rPr lang="en-US" smtClean="0"/>
              <a:t>Click to edit Master text styles</a:t>
            </a:r>
          </a:p>
        </p:txBody>
      </p:sp>
      <p:sp>
        <p:nvSpPr>
          <p:cNvPr id="8" name="Footer Placeholder 4"/>
          <p:cNvSpPr>
            <a:spLocks noGrp="1"/>
          </p:cNvSpPr>
          <p:nvPr>
            <p:ph type="ftr" sz="quarter" idx="14"/>
          </p:nvPr>
        </p:nvSpPr>
        <p:spPr/>
        <p:txBody>
          <a:bodyPr/>
          <a:lstStyle>
            <a:lvl1pPr>
              <a:defRPr/>
            </a:lvl1pPr>
          </a:lstStyle>
          <a:p>
            <a:pPr>
              <a:defRPr/>
            </a:pPr>
            <a:endParaRPr lang="en-US">
              <a:solidFill>
                <a:srgbClr val="0D586F">
                  <a:lumMod val="75000"/>
                </a:srgbClr>
              </a:solidFill>
            </a:endParaRPr>
          </a:p>
        </p:txBody>
      </p:sp>
      <p:sp>
        <p:nvSpPr>
          <p:cNvPr id="9" name="Slide Number Placeholder 5"/>
          <p:cNvSpPr>
            <a:spLocks noGrp="1"/>
          </p:cNvSpPr>
          <p:nvPr>
            <p:ph type="sldNum" sz="quarter" idx="15"/>
          </p:nvPr>
        </p:nvSpPr>
        <p:spPr/>
        <p:txBody>
          <a:bodyPr/>
          <a:lstStyle>
            <a:lvl1pPr>
              <a:defRPr/>
            </a:lvl1pPr>
          </a:lstStyle>
          <a:p>
            <a:pPr>
              <a:defRPr/>
            </a:pPr>
            <a:fld id="{61E2FACE-F6C8-440F-A5F2-5BF155816FBB}" type="slidenum">
              <a:rPr lang="en-US">
                <a:solidFill>
                  <a:srgbClr val="0D586F">
                    <a:lumMod val="75000"/>
                  </a:srgbClr>
                </a:solidFill>
              </a:rPr>
              <a:pPr>
                <a:defRPr/>
              </a:pPr>
              <a:t>‹#›</a:t>
            </a:fld>
            <a:endParaRPr lang="en-US" dirty="0">
              <a:solidFill>
                <a:srgbClr val="0D586F">
                  <a:lumMod val="75000"/>
                </a:srgbClr>
              </a:solidFill>
            </a:endParaRPr>
          </a:p>
        </p:txBody>
      </p:sp>
    </p:spTree>
    <p:extLst>
      <p:ext uri="{BB962C8B-B14F-4D97-AF65-F5344CB8AC3E}">
        <p14:creationId xmlns:p14="http://schemas.microsoft.com/office/powerpoint/2010/main" val="3843776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10BCCF-6915-40C4-A047-163D2D9EB48F}" type="datetimeFigureOut">
              <a:rPr lang="en-US" smtClean="0"/>
              <a:pPr/>
              <a:t>5/9/2014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74962A-3270-4FEE-9F46-639577A6073C}" type="slidenum">
              <a:rPr lang="en-US" smtClean="0"/>
              <a:pPr/>
              <a:t>‹#›</a:t>
            </a:fld>
            <a:endParaRPr lang="en-US"/>
          </a:p>
        </p:txBody>
      </p:sp>
    </p:spTree>
    <p:extLst>
      <p:ext uri="{BB962C8B-B14F-4D97-AF65-F5344CB8AC3E}">
        <p14:creationId xmlns:p14="http://schemas.microsoft.com/office/powerpoint/2010/main" val="14171417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p:cNvSpPr>
            <a:spLocks noGrp="1"/>
          </p:cNvSpPr>
          <p:nvPr>
            <p:ph type="title"/>
          </p:nvPr>
        </p:nvSpPr>
        <p:spPr>
          <a:xfrm>
            <a:off x="571500" y="571200"/>
            <a:ext cx="5715000" cy="853016"/>
          </a:xfrm>
        </p:spPr>
        <p:txBody>
          <a:bodyPr/>
          <a:lstStyle/>
          <a:p>
            <a:r>
              <a:rPr lang="en-US" smtClean="0"/>
              <a:t>Click to edit Master title style</a:t>
            </a:r>
            <a:endParaRPr lang="en-US" dirty="0"/>
          </a:p>
        </p:txBody>
      </p:sp>
      <p:sp>
        <p:nvSpPr>
          <p:cNvPr id="8" name="Text Placeholder 10"/>
          <p:cNvSpPr>
            <a:spLocks noGrp="1"/>
          </p:cNvSpPr>
          <p:nvPr>
            <p:ph type="body" sz="quarter" idx="13"/>
          </p:nvPr>
        </p:nvSpPr>
        <p:spPr>
          <a:xfrm>
            <a:off x="628650" y="1219200"/>
            <a:ext cx="5715000" cy="609600"/>
          </a:xfrm>
        </p:spPr>
        <p:txBody>
          <a:bodyPr>
            <a:normAutofit/>
          </a:bodyPr>
          <a:lstStyle>
            <a:lvl1pPr>
              <a:buFontTx/>
              <a:buNone/>
              <a:defRPr sz="2400"/>
            </a:lvl1pPr>
          </a:lstStyle>
          <a:p>
            <a:pPr lvl="0"/>
            <a:r>
              <a:rPr lang="en-US" smtClean="0"/>
              <a:t>Click to edit Master text styles</a:t>
            </a:r>
          </a:p>
        </p:txBody>
      </p:sp>
      <p:sp>
        <p:nvSpPr>
          <p:cNvPr id="4" name="Footer Placeholder 4"/>
          <p:cNvSpPr>
            <a:spLocks noGrp="1"/>
          </p:cNvSpPr>
          <p:nvPr>
            <p:ph type="ftr" sz="quarter" idx="14"/>
          </p:nvPr>
        </p:nvSpPr>
        <p:spPr/>
        <p:txBody>
          <a:bodyPr/>
          <a:lstStyle>
            <a:lvl1pPr>
              <a:defRPr/>
            </a:lvl1pPr>
          </a:lstStyle>
          <a:p>
            <a:pPr>
              <a:defRPr/>
            </a:pPr>
            <a:endParaRPr lang="en-US">
              <a:solidFill>
                <a:srgbClr val="0D586F">
                  <a:lumMod val="75000"/>
                </a:srgbClr>
              </a:solidFill>
            </a:endParaRPr>
          </a:p>
        </p:txBody>
      </p:sp>
      <p:sp>
        <p:nvSpPr>
          <p:cNvPr id="5" name="Slide Number Placeholder 5"/>
          <p:cNvSpPr>
            <a:spLocks noGrp="1"/>
          </p:cNvSpPr>
          <p:nvPr>
            <p:ph type="sldNum" sz="quarter" idx="15"/>
          </p:nvPr>
        </p:nvSpPr>
        <p:spPr/>
        <p:txBody>
          <a:bodyPr/>
          <a:lstStyle>
            <a:lvl1pPr>
              <a:defRPr/>
            </a:lvl1pPr>
          </a:lstStyle>
          <a:p>
            <a:pPr>
              <a:defRPr/>
            </a:pPr>
            <a:fld id="{BEB1FBC0-8951-4E8E-B009-558880CFB630}" type="slidenum">
              <a:rPr lang="en-US">
                <a:solidFill>
                  <a:srgbClr val="0D586F">
                    <a:lumMod val="75000"/>
                  </a:srgbClr>
                </a:solidFill>
              </a:rPr>
              <a:pPr>
                <a:defRPr/>
              </a:pPr>
              <a:t>‹#›</a:t>
            </a:fld>
            <a:endParaRPr lang="en-US" dirty="0">
              <a:solidFill>
                <a:srgbClr val="0D586F">
                  <a:lumMod val="75000"/>
                </a:srgbClr>
              </a:solidFill>
            </a:endParaRPr>
          </a:p>
        </p:txBody>
      </p:sp>
    </p:spTree>
    <p:extLst>
      <p:ext uri="{BB962C8B-B14F-4D97-AF65-F5344CB8AC3E}">
        <p14:creationId xmlns:p14="http://schemas.microsoft.com/office/powerpoint/2010/main" val="31398455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a:solidFill>
                <a:srgbClr val="0D586F">
                  <a:lumMod val="75000"/>
                </a:srgbClr>
              </a:solidFill>
            </a:endParaRPr>
          </a:p>
        </p:txBody>
      </p:sp>
      <p:sp>
        <p:nvSpPr>
          <p:cNvPr id="3" name="Slide Number Placeholder 5"/>
          <p:cNvSpPr>
            <a:spLocks noGrp="1"/>
          </p:cNvSpPr>
          <p:nvPr>
            <p:ph type="sldNum" sz="quarter" idx="11"/>
          </p:nvPr>
        </p:nvSpPr>
        <p:spPr/>
        <p:txBody>
          <a:bodyPr/>
          <a:lstStyle>
            <a:lvl1pPr>
              <a:defRPr/>
            </a:lvl1pPr>
          </a:lstStyle>
          <a:p>
            <a:pPr>
              <a:defRPr/>
            </a:pPr>
            <a:fld id="{5114482E-DC99-4EA0-9906-CD3EF521CBB3}" type="slidenum">
              <a:rPr lang="en-US">
                <a:solidFill>
                  <a:srgbClr val="0D586F">
                    <a:lumMod val="75000"/>
                  </a:srgbClr>
                </a:solidFill>
              </a:rPr>
              <a:pPr>
                <a:defRPr/>
              </a:pPr>
              <a:t>‹#›</a:t>
            </a:fld>
            <a:endParaRPr lang="en-US" dirty="0">
              <a:solidFill>
                <a:srgbClr val="0D586F">
                  <a:lumMod val="75000"/>
                </a:srgbClr>
              </a:solidFill>
            </a:endParaRPr>
          </a:p>
        </p:txBody>
      </p:sp>
    </p:spTree>
    <p:extLst>
      <p:ext uri="{BB962C8B-B14F-4D97-AF65-F5344CB8AC3E}">
        <p14:creationId xmlns:p14="http://schemas.microsoft.com/office/powerpoint/2010/main" val="39728441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028950" y="2235200"/>
            <a:ext cx="2914650" cy="538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4401" y="2235202"/>
            <a:ext cx="1885950" cy="5831417"/>
          </a:xfrm>
        </p:spPr>
        <p:txBody>
          <a:bodyPr/>
          <a:lstStyle>
            <a:lvl1pPr marL="0" indent="0">
              <a:lnSpc>
                <a:spcPts val="1600"/>
              </a:lnSpc>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1"/>
          <p:cNvSpPr>
            <a:spLocks noGrp="1"/>
          </p:cNvSpPr>
          <p:nvPr>
            <p:ph type="title"/>
          </p:nvPr>
        </p:nvSpPr>
        <p:spPr>
          <a:xfrm>
            <a:off x="914400" y="571200"/>
            <a:ext cx="5029200" cy="853016"/>
          </a:xfrm>
        </p:spPr>
        <p:txBody>
          <a:bodyPr/>
          <a:lstStyle/>
          <a:p>
            <a:r>
              <a:rPr lang="en-US" smtClean="0"/>
              <a:t>Click to edit Master title style</a:t>
            </a:r>
            <a:endParaRPr lang="en-US" dirty="0"/>
          </a:p>
        </p:txBody>
      </p:sp>
      <p:sp>
        <p:nvSpPr>
          <p:cNvPr id="9" name="Text Placeholder 10"/>
          <p:cNvSpPr>
            <a:spLocks noGrp="1"/>
          </p:cNvSpPr>
          <p:nvPr>
            <p:ph type="body" sz="quarter" idx="13"/>
          </p:nvPr>
        </p:nvSpPr>
        <p:spPr>
          <a:xfrm>
            <a:off x="914400" y="1219200"/>
            <a:ext cx="5029200" cy="609600"/>
          </a:xfrm>
        </p:spPr>
        <p:txBody>
          <a:bodyPr>
            <a:normAutofit/>
          </a:bodyPr>
          <a:lstStyle>
            <a:lvl1pPr>
              <a:buFontTx/>
              <a:buNone/>
              <a:defRPr sz="2400"/>
            </a:lvl1pPr>
          </a:lstStyle>
          <a:p>
            <a:pPr lvl="0"/>
            <a:r>
              <a:rPr lang="en-US" smtClean="0"/>
              <a:t>Click to edit Master text styles</a:t>
            </a:r>
          </a:p>
        </p:txBody>
      </p:sp>
      <p:sp>
        <p:nvSpPr>
          <p:cNvPr id="6" name="Footer Placeholder 4"/>
          <p:cNvSpPr>
            <a:spLocks noGrp="1"/>
          </p:cNvSpPr>
          <p:nvPr>
            <p:ph type="ftr" sz="quarter" idx="14"/>
          </p:nvPr>
        </p:nvSpPr>
        <p:spPr/>
        <p:txBody>
          <a:bodyPr/>
          <a:lstStyle>
            <a:lvl1pPr>
              <a:defRPr/>
            </a:lvl1pPr>
          </a:lstStyle>
          <a:p>
            <a:pPr>
              <a:defRPr/>
            </a:pPr>
            <a:endParaRPr lang="en-US">
              <a:solidFill>
                <a:srgbClr val="0D586F">
                  <a:lumMod val="75000"/>
                </a:srgbClr>
              </a:solidFill>
            </a:endParaRPr>
          </a:p>
        </p:txBody>
      </p:sp>
      <p:sp>
        <p:nvSpPr>
          <p:cNvPr id="7" name="Slide Number Placeholder 5"/>
          <p:cNvSpPr>
            <a:spLocks noGrp="1"/>
          </p:cNvSpPr>
          <p:nvPr>
            <p:ph type="sldNum" sz="quarter" idx="15"/>
          </p:nvPr>
        </p:nvSpPr>
        <p:spPr/>
        <p:txBody>
          <a:bodyPr/>
          <a:lstStyle>
            <a:lvl1pPr>
              <a:defRPr/>
            </a:lvl1pPr>
          </a:lstStyle>
          <a:p>
            <a:pPr>
              <a:defRPr/>
            </a:pPr>
            <a:fld id="{2C7C85F0-AB9E-4615-A390-D11C102613B3}" type="slidenum">
              <a:rPr lang="en-US">
                <a:solidFill>
                  <a:srgbClr val="0D586F">
                    <a:lumMod val="75000"/>
                  </a:srgbClr>
                </a:solidFill>
              </a:rPr>
              <a:pPr>
                <a:defRPr/>
              </a:pPr>
              <a:t>‹#›</a:t>
            </a:fld>
            <a:endParaRPr lang="en-US" dirty="0">
              <a:solidFill>
                <a:srgbClr val="0D586F">
                  <a:lumMod val="75000"/>
                </a:srgbClr>
              </a:solidFill>
            </a:endParaRPr>
          </a:p>
        </p:txBody>
      </p:sp>
    </p:spTree>
    <p:extLst>
      <p:ext uri="{BB962C8B-B14F-4D97-AF65-F5344CB8AC3E}">
        <p14:creationId xmlns:p14="http://schemas.microsoft.com/office/powerpoint/2010/main" val="3821237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0">
          <a:blip r:embed="rId2" cstate="print">
            <a:lum/>
          </a:blip>
          <a:srcRect/>
          <a:stretch>
            <a:fillRect l="-7000" r="-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85950" y="6502401"/>
            <a:ext cx="3257550" cy="450851"/>
          </a:xfrm>
        </p:spPr>
        <p:txBody>
          <a:bodyPr anchor="b"/>
          <a:lstStyle>
            <a:lvl1pPr algn="ctr">
              <a:defRPr sz="1800" b="1"/>
            </a:lvl1pPr>
          </a:lstStyle>
          <a:p>
            <a:r>
              <a:rPr lang="en-US" smtClean="0"/>
              <a:t>Click to edit Master title style</a:t>
            </a:r>
            <a:endParaRPr lang="en-US" dirty="0"/>
          </a:p>
        </p:txBody>
      </p:sp>
      <p:sp>
        <p:nvSpPr>
          <p:cNvPr id="3" name="Picture Placeholder 2"/>
          <p:cNvSpPr>
            <a:spLocks noGrp="1"/>
          </p:cNvSpPr>
          <p:nvPr>
            <p:ph type="pic" idx="1"/>
          </p:nvPr>
        </p:nvSpPr>
        <p:spPr>
          <a:xfrm>
            <a:off x="585296" y="757739"/>
            <a:ext cx="5701205" cy="5236663"/>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885950" y="7112000"/>
            <a:ext cx="3257550" cy="1073149"/>
          </a:xfrm>
        </p:spPr>
        <p:txBody>
          <a:bodyPr>
            <a:normAutofit/>
          </a:bodyPr>
          <a:lstStyle>
            <a:lvl1pPr marL="0" indent="0" algn="ctr">
              <a:lnSpc>
                <a:spcPts val="1400"/>
              </a:lnSpc>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2"/>
          <p:cNvSpPr>
            <a:spLocks noGrp="1"/>
          </p:cNvSpPr>
          <p:nvPr>
            <p:ph type="ftr" sz="quarter" idx="10"/>
          </p:nvPr>
        </p:nvSpPr>
        <p:spPr/>
        <p:txBody>
          <a:bodyPr/>
          <a:lstStyle>
            <a:lvl1pPr>
              <a:defRPr/>
            </a:lvl1pPr>
          </a:lstStyle>
          <a:p>
            <a:pPr>
              <a:defRPr/>
            </a:pPr>
            <a:endParaRPr lang="en-US">
              <a:solidFill>
                <a:srgbClr val="0D586F">
                  <a:lumMod val="75000"/>
                </a:srgbClr>
              </a:solidFill>
            </a:endParaRPr>
          </a:p>
        </p:txBody>
      </p:sp>
      <p:sp>
        <p:nvSpPr>
          <p:cNvPr id="6" name="Slide Number Placeholder 3"/>
          <p:cNvSpPr>
            <a:spLocks noGrp="1"/>
          </p:cNvSpPr>
          <p:nvPr>
            <p:ph type="sldNum" sz="quarter" idx="11"/>
          </p:nvPr>
        </p:nvSpPr>
        <p:spPr/>
        <p:txBody>
          <a:bodyPr/>
          <a:lstStyle>
            <a:lvl1pPr>
              <a:defRPr/>
            </a:lvl1pPr>
          </a:lstStyle>
          <a:p>
            <a:pPr>
              <a:defRPr/>
            </a:pPr>
            <a:fld id="{266D3373-14E2-4CEA-AD20-ECCD2AA830DA}" type="slidenum">
              <a:rPr lang="en-US">
                <a:solidFill>
                  <a:srgbClr val="0D586F">
                    <a:lumMod val="75000"/>
                  </a:srgbClr>
                </a:solidFill>
              </a:rPr>
              <a:pPr>
                <a:defRPr/>
              </a:pPr>
              <a:t>‹#›</a:t>
            </a:fld>
            <a:endParaRPr lang="en-US" dirty="0">
              <a:solidFill>
                <a:srgbClr val="0D586F">
                  <a:lumMod val="75000"/>
                </a:srgbClr>
              </a:solidFill>
            </a:endParaRPr>
          </a:p>
        </p:txBody>
      </p:sp>
    </p:spTree>
    <p:extLst>
      <p:ext uri="{BB962C8B-B14F-4D97-AF65-F5344CB8AC3E}">
        <p14:creationId xmlns:p14="http://schemas.microsoft.com/office/powerpoint/2010/main" val="6557699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8"/>
            <a:ext cx="5829300" cy="1960033"/>
          </a:xfrm>
        </p:spPr>
        <p:txBody>
          <a:bodyPr/>
          <a:lstStyle/>
          <a:p>
            <a:r>
              <a:rPr lang="en-US" smtClean="0"/>
              <a:t>Click to edit Master title style</a:t>
            </a:r>
            <a:endParaRPr lang="en-US"/>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10BCCF-6915-40C4-A047-163D2D9EB48F}"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74962A-3270-4FEE-9F46-639577A607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22565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10BCCF-6915-40C4-A047-163D2D9EB48F}"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74962A-3270-4FEE-9F46-639577A607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71743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810BCCF-6915-40C4-A047-163D2D9EB48F}"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74962A-3270-4FEE-9F46-639577A607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25914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90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48615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810BCCF-6915-40C4-A047-163D2D9EB48F}" type="datetimeFigureOut">
              <a:rPr lang="en-US" smtClean="0">
                <a:solidFill>
                  <a:prstClr val="black">
                    <a:tint val="75000"/>
                  </a:prstClr>
                </a:solidFill>
              </a:rPr>
              <a:pPr/>
              <a:t>5/9/2014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774962A-3270-4FEE-9F46-639577A607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3616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810BCCF-6915-40C4-A047-163D2D9EB48F}" type="datetimeFigureOut">
              <a:rPr lang="en-US" smtClean="0">
                <a:solidFill>
                  <a:prstClr val="black">
                    <a:tint val="75000"/>
                  </a:prstClr>
                </a:solidFill>
              </a:rPr>
              <a:pPr/>
              <a:t>5/9/2014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774962A-3270-4FEE-9F46-639577A607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85685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810BCCF-6915-40C4-A047-163D2D9EB48F}" type="datetimeFigureOut">
              <a:rPr lang="en-US" smtClean="0">
                <a:solidFill>
                  <a:prstClr val="black">
                    <a:tint val="75000"/>
                  </a:prstClr>
                </a:solidFill>
              </a:rPr>
              <a:pPr/>
              <a:t>5/9/2014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774962A-3270-4FEE-9F46-639577A607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5278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810BCCF-6915-40C4-A047-163D2D9EB48F}" type="datetimeFigureOut">
              <a:rPr lang="en-US" smtClean="0"/>
              <a:pPr/>
              <a:t>5/9/2014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74962A-3270-4FEE-9F46-639577A6073C}" type="slidenum">
              <a:rPr lang="en-US" smtClean="0"/>
              <a:pPr/>
              <a:t>‹#›</a:t>
            </a:fld>
            <a:endParaRPr lang="en-US"/>
          </a:p>
        </p:txBody>
      </p:sp>
    </p:spTree>
    <p:extLst>
      <p:ext uri="{BB962C8B-B14F-4D97-AF65-F5344CB8AC3E}">
        <p14:creationId xmlns:p14="http://schemas.microsoft.com/office/powerpoint/2010/main" val="11996634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10BCCF-6915-40C4-A047-163D2D9EB48F}" type="datetimeFigureOut">
              <a:rPr lang="en-US" smtClean="0">
                <a:solidFill>
                  <a:prstClr val="black">
                    <a:tint val="75000"/>
                  </a:prstClr>
                </a:solidFill>
              </a:rPr>
              <a:pPr/>
              <a:t>5/9/2014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774962A-3270-4FEE-9F46-639577A607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23014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4067"/>
            <a:ext cx="2256235"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10BCCF-6915-40C4-A047-163D2D9EB48F}" type="datetimeFigureOut">
              <a:rPr lang="en-US" smtClean="0">
                <a:solidFill>
                  <a:prstClr val="black">
                    <a:tint val="75000"/>
                  </a:prstClr>
                </a:solidFill>
              </a:rPr>
              <a:pPr/>
              <a:t>5/9/2014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774962A-3270-4FEE-9F46-639577A607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27778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0"/>
            <a:ext cx="4114800" cy="755651"/>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10BCCF-6915-40C4-A047-163D2D9EB48F}" type="datetimeFigureOut">
              <a:rPr lang="en-US" smtClean="0">
                <a:solidFill>
                  <a:prstClr val="black">
                    <a:tint val="75000"/>
                  </a:prstClr>
                </a:solidFill>
              </a:rPr>
              <a:pPr/>
              <a:t>5/9/2014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774962A-3270-4FEE-9F46-639577A607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70767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10BCCF-6915-40C4-A047-163D2D9EB48F}"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74962A-3270-4FEE-9F46-639577A607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63521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185"/>
            <a:ext cx="1543050" cy="780203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2900" y="366185"/>
            <a:ext cx="4514850"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10BCCF-6915-40C4-A047-163D2D9EB48F}"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74962A-3270-4FEE-9F46-639577A607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82905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8"/>
            <a:ext cx="5829300" cy="1960033"/>
          </a:xfrm>
        </p:spPr>
        <p:txBody>
          <a:bodyPr/>
          <a:lstStyle/>
          <a:p>
            <a:r>
              <a:rPr lang="en-US" smtClean="0"/>
              <a:t>Click to edit Master title style</a:t>
            </a:r>
            <a:endParaRPr lang="en-US"/>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10BCCF-6915-40C4-A047-163D2D9EB48F}"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74962A-3270-4FEE-9F46-639577A607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99257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10BCCF-6915-40C4-A047-163D2D9EB48F}"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74962A-3270-4FEE-9F46-639577A607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35012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810BCCF-6915-40C4-A047-163D2D9EB48F}"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74962A-3270-4FEE-9F46-639577A607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23341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90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48615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810BCCF-6915-40C4-A047-163D2D9EB48F}" type="datetimeFigureOut">
              <a:rPr lang="en-US" smtClean="0">
                <a:solidFill>
                  <a:prstClr val="black">
                    <a:tint val="75000"/>
                  </a:prstClr>
                </a:solidFill>
              </a:rPr>
              <a:pPr/>
              <a:t>5/9/2014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774962A-3270-4FEE-9F46-639577A607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9360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810BCCF-6915-40C4-A047-163D2D9EB48F}" type="datetimeFigureOut">
              <a:rPr lang="en-US" smtClean="0">
                <a:solidFill>
                  <a:prstClr val="black">
                    <a:tint val="75000"/>
                  </a:prstClr>
                </a:solidFill>
              </a:rPr>
              <a:pPr/>
              <a:t>5/9/2014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774962A-3270-4FEE-9F46-639577A607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9404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90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48615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810BCCF-6915-40C4-A047-163D2D9EB48F}" type="datetimeFigureOut">
              <a:rPr lang="en-US" smtClean="0"/>
              <a:pPr/>
              <a:t>5/9/2014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74962A-3270-4FEE-9F46-639577A6073C}" type="slidenum">
              <a:rPr lang="en-US" smtClean="0"/>
              <a:pPr/>
              <a:t>‹#›</a:t>
            </a:fld>
            <a:endParaRPr lang="en-US"/>
          </a:p>
        </p:txBody>
      </p:sp>
    </p:spTree>
    <p:extLst>
      <p:ext uri="{BB962C8B-B14F-4D97-AF65-F5344CB8AC3E}">
        <p14:creationId xmlns:p14="http://schemas.microsoft.com/office/powerpoint/2010/main" val="3783326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810BCCF-6915-40C4-A047-163D2D9EB48F}" type="datetimeFigureOut">
              <a:rPr lang="en-US" smtClean="0">
                <a:solidFill>
                  <a:prstClr val="black">
                    <a:tint val="75000"/>
                  </a:prstClr>
                </a:solidFill>
              </a:rPr>
              <a:pPr/>
              <a:t>5/9/2014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774962A-3270-4FEE-9F46-639577A607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25120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10BCCF-6915-40C4-A047-163D2D9EB48F}" type="datetimeFigureOut">
              <a:rPr lang="en-US" smtClean="0">
                <a:solidFill>
                  <a:prstClr val="black">
                    <a:tint val="75000"/>
                  </a:prstClr>
                </a:solidFill>
              </a:rPr>
              <a:pPr/>
              <a:t>5/9/2014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774962A-3270-4FEE-9F46-639577A607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64726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4067"/>
            <a:ext cx="2256235"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10BCCF-6915-40C4-A047-163D2D9EB48F}" type="datetimeFigureOut">
              <a:rPr lang="en-US" smtClean="0">
                <a:solidFill>
                  <a:prstClr val="black">
                    <a:tint val="75000"/>
                  </a:prstClr>
                </a:solidFill>
              </a:rPr>
              <a:pPr/>
              <a:t>5/9/2014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774962A-3270-4FEE-9F46-639577A607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59023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0"/>
            <a:ext cx="4114800" cy="755651"/>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10BCCF-6915-40C4-A047-163D2D9EB48F}" type="datetimeFigureOut">
              <a:rPr lang="en-US" smtClean="0">
                <a:solidFill>
                  <a:prstClr val="black">
                    <a:tint val="75000"/>
                  </a:prstClr>
                </a:solidFill>
              </a:rPr>
              <a:pPr/>
              <a:t>5/9/2014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774962A-3270-4FEE-9F46-639577A607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07220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10BCCF-6915-40C4-A047-163D2D9EB48F}"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74962A-3270-4FEE-9F46-639577A607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79005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185"/>
            <a:ext cx="1543050" cy="780203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2900" y="366185"/>
            <a:ext cx="4514850"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10BCCF-6915-40C4-A047-163D2D9EB48F}"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74962A-3270-4FEE-9F46-639577A607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6371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810BCCF-6915-40C4-A047-163D2D9EB48F}" type="datetimeFigureOut">
              <a:rPr lang="en-US" smtClean="0"/>
              <a:pPr/>
              <a:t>5/9/2014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74962A-3270-4FEE-9F46-639577A6073C}" type="slidenum">
              <a:rPr lang="en-US" smtClean="0"/>
              <a:pPr/>
              <a:t>‹#›</a:t>
            </a:fld>
            <a:endParaRPr lang="en-US"/>
          </a:p>
        </p:txBody>
      </p:sp>
    </p:spTree>
    <p:extLst>
      <p:ext uri="{BB962C8B-B14F-4D97-AF65-F5344CB8AC3E}">
        <p14:creationId xmlns:p14="http://schemas.microsoft.com/office/powerpoint/2010/main" val="2617259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810BCCF-6915-40C4-A047-163D2D9EB48F}" type="datetimeFigureOut">
              <a:rPr lang="en-US" smtClean="0"/>
              <a:pPr/>
              <a:t>5/9/2014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74962A-3270-4FEE-9F46-639577A6073C}" type="slidenum">
              <a:rPr lang="en-US" smtClean="0"/>
              <a:pPr/>
              <a:t>‹#›</a:t>
            </a:fld>
            <a:endParaRPr lang="en-US"/>
          </a:p>
        </p:txBody>
      </p:sp>
    </p:spTree>
    <p:extLst>
      <p:ext uri="{BB962C8B-B14F-4D97-AF65-F5344CB8AC3E}">
        <p14:creationId xmlns:p14="http://schemas.microsoft.com/office/powerpoint/2010/main" val="5109353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10BCCF-6915-40C4-A047-163D2D9EB48F}" type="datetimeFigureOut">
              <a:rPr lang="en-US" smtClean="0"/>
              <a:pPr/>
              <a:t>5/9/2014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74962A-3270-4FEE-9F46-639577A6073C}" type="slidenum">
              <a:rPr lang="en-US" smtClean="0"/>
              <a:pPr/>
              <a:t>‹#›</a:t>
            </a:fld>
            <a:endParaRPr lang="en-US"/>
          </a:p>
        </p:txBody>
      </p:sp>
    </p:spTree>
    <p:extLst>
      <p:ext uri="{BB962C8B-B14F-4D97-AF65-F5344CB8AC3E}">
        <p14:creationId xmlns:p14="http://schemas.microsoft.com/office/powerpoint/2010/main" val="1230423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4067"/>
            <a:ext cx="2256235"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10BCCF-6915-40C4-A047-163D2D9EB48F}" type="datetimeFigureOut">
              <a:rPr lang="en-US" smtClean="0"/>
              <a:pPr/>
              <a:t>5/9/2014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74962A-3270-4FEE-9F46-639577A6073C}" type="slidenum">
              <a:rPr lang="en-US" smtClean="0"/>
              <a:pPr/>
              <a:t>‹#›</a:t>
            </a:fld>
            <a:endParaRPr lang="en-US"/>
          </a:p>
        </p:txBody>
      </p:sp>
    </p:spTree>
    <p:extLst>
      <p:ext uri="{BB962C8B-B14F-4D97-AF65-F5344CB8AC3E}">
        <p14:creationId xmlns:p14="http://schemas.microsoft.com/office/powerpoint/2010/main" val="3520167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0"/>
            <a:ext cx="4114800" cy="755651"/>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10BCCF-6915-40C4-A047-163D2D9EB48F}" type="datetimeFigureOut">
              <a:rPr lang="en-US" smtClean="0"/>
              <a:pPr/>
              <a:t>5/9/2014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74962A-3270-4FEE-9F46-639577A6073C}" type="slidenum">
              <a:rPr lang="en-US" smtClean="0"/>
              <a:pPr/>
              <a:t>‹#›</a:t>
            </a:fld>
            <a:endParaRPr lang="en-US"/>
          </a:p>
        </p:txBody>
      </p:sp>
    </p:spTree>
    <p:extLst>
      <p:ext uri="{BB962C8B-B14F-4D97-AF65-F5344CB8AC3E}">
        <p14:creationId xmlns:p14="http://schemas.microsoft.com/office/powerpoint/2010/main" val="4041896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A810BCCF-6915-40C4-A047-163D2D9EB48F}" type="datetimeFigureOut">
              <a:rPr lang="en-US" smtClean="0"/>
              <a:pPr/>
              <a:t>5/9/2014</a:t>
            </a:fld>
            <a:endParaRPr lang="en-US"/>
          </a:p>
        </p:txBody>
      </p:sp>
      <p:sp>
        <p:nvSpPr>
          <p:cNvPr id="5" name="Footer Placeholder 4"/>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B774962A-3270-4FEE-9F46-639577A6073C}" type="slidenum">
              <a:rPr lang="en-US" smtClean="0"/>
              <a:pPr/>
              <a:t>‹#›</a:t>
            </a:fld>
            <a:endParaRPr lang="en-US"/>
          </a:p>
        </p:txBody>
      </p:sp>
    </p:spTree>
    <p:extLst>
      <p:ext uri="{BB962C8B-B14F-4D97-AF65-F5344CB8AC3E}">
        <p14:creationId xmlns:p14="http://schemas.microsoft.com/office/powerpoint/2010/main" val="4715789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914400" y="609602"/>
            <a:ext cx="5029200" cy="85301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1027" name="Text Placeholder 2"/>
          <p:cNvSpPr>
            <a:spLocks noGrp="1"/>
          </p:cNvSpPr>
          <p:nvPr>
            <p:ph type="body" idx="1"/>
          </p:nvPr>
        </p:nvSpPr>
        <p:spPr bwMode="auto">
          <a:xfrm>
            <a:off x="914400" y="2336802"/>
            <a:ext cx="5029200" cy="583141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 name="Footer Placeholder 4"/>
          <p:cNvSpPr>
            <a:spLocks noGrp="1"/>
          </p:cNvSpPr>
          <p:nvPr>
            <p:ph type="ftr" sz="quarter" idx="3"/>
          </p:nvPr>
        </p:nvSpPr>
        <p:spPr>
          <a:xfrm>
            <a:off x="1943100" y="8722786"/>
            <a:ext cx="2171700" cy="486833"/>
          </a:xfrm>
          <a:prstGeom prst="rect">
            <a:avLst/>
          </a:prstGeom>
        </p:spPr>
        <p:txBody>
          <a:bodyPr/>
          <a:lstStyle>
            <a:lvl1pPr algn="ctr" fontAlgn="auto">
              <a:spcBef>
                <a:spcPts val="0"/>
              </a:spcBef>
              <a:spcAft>
                <a:spcPts val="0"/>
              </a:spcAft>
              <a:defRPr sz="1200" dirty="0" smtClean="0">
                <a:solidFill>
                  <a:schemeClr val="accent1">
                    <a:lumMod val="75000"/>
                  </a:schemeClr>
                </a:solidFill>
                <a:latin typeface="+mn-lt"/>
              </a:defRPr>
            </a:lvl1pPr>
          </a:lstStyle>
          <a:p>
            <a:pPr>
              <a:defRPr/>
            </a:pPr>
            <a:endParaRPr lang="en-US">
              <a:solidFill>
                <a:srgbClr val="0D586F">
                  <a:lumMod val="75000"/>
                </a:srgbClr>
              </a:solidFill>
            </a:endParaRPr>
          </a:p>
        </p:txBody>
      </p:sp>
      <p:sp>
        <p:nvSpPr>
          <p:cNvPr id="11" name="Slide Number Placeholder 5"/>
          <p:cNvSpPr>
            <a:spLocks noGrp="1"/>
          </p:cNvSpPr>
          <p:nvPr>
            <p:ph type="sldNum" sz="quarter" idx="4"/>
          </p:nvPr>
        </p:nvSpPr>
        <p:spPr>
          <a:xfrm>
            <a:off x="342900" y="8722786"/>
            <a:ext cx="1600200" cy="486833"/>
          </a:xfrm>
          <a:prstGeom prst="rect">
            <a:avLst/>
          </a:prstGeom>
        </p:spPr>
        <p:txBody>
          <a:bodyPr/>
          <a:lstStyle>
            <a:lvl1pPr algn="l" fontAlgn="auto">
              <a:spcBef>
                <a:spcPts val="0"/>
              </a:spcBef>
              <a:spcAft>
                <a:spcPts val="0"/>
              </a:spcAft>
              <a:defRPr sz="1600" b="1" smtClean="0">
                <a:solidFill>
                  <a:schemeClr val="accent1">
                    <a:lumMod val="75000"/>
                  </a:schemeClr>
                </a:solidFill>
                <a:latin typeface="+mn-lt"/>
              </a:defRPr>
            </a:lvl1pPr>
          </a:lstStyle>
          <a:p>
            <a:pPr>
              <a:defRPr/>
            </a:pPr>
            <a:fld id="{6EFE9A15-1AA1-4C19-95B0-EDB87A221250}" type="slidenum">
              <a:rPr lang="en-US">
                <a:solidFill>
                  <a:srgbClr val="0D586F">
                    <a:lumMod val="75000"/>
                  </a:srgbClr>
                </a:solidFill>
              </a:rPr>
              <a:pPr>
                <a:defRPr/>
              </a:pPr>
              <a:t>‹#›</a:t>
            </a:fld>
            <a:endParaRPr lang="en-US" dirty="0">
              <a:solidFill>
                <a:srgbClr val="0D586F">
                  <a:lumMod val="75000"/>
                </a:srgbClr>
              </a:solidFill>
            </a:endParaRPr>
          </a:p>
        </p:txBody>
      </p:sp>
      <p:pic>
        <p:nvPicPr>
          <p:cNvPr id="7" name="Picture 6" descr="main_graphic.png"/>
          <p:cNvPicPr>
            <a:picLocks noChangeAspect="1"/>
          </p:cNvPicPr>
          <p:nvPr/>
        </p:nvPicPr>
        <p:blipFill>
          <a:blip r:embed="rId15" cstate="print"/>
          <a:stretch>
            <a:fillRect/>
          </a:stretch>
        </p:blipFill>
        <p:spPr>
          <a:xfrm>
            <a:off x="-57150" y="5814009"/>
            <a:ext cx="5528940" cy="4041193"/>
          </a:xfrm>
          <a:prstGeom prst="rect">
            <a:avLst/>
          </a:prstGeom>
        </p:spPr>
      </p:pic>
    </p:spTree>
    <p:extLst>
      <p:ext uri="{BB962C8B-B14F-4D97-AF65-F5344CB8AC3E}">
        <p14:creationId xmlns:p14="http://schemas.microsoft.com/office/powerpoint/2010/main" val="40035394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lvl1pPr algn="l" rtl="0" eaLnBrk="1" fontAlgn="base" hangingPunct="1">
        <a:spcBef>
          <a:spcPct val="0"/>
        </a:spcBef>
        <a:spcAft>
          <a:spcPct val="0"/>
        </a:spcAft>
        <a:defRPr sz="3600" b="1" kern="1200">
          <a:solidFill>
            <a:schemeClr val="tx1"/>
          </a:solidFill>
          <a:latin typeface="+mj-lt"/>
          <a:ea typeface="+mj-ea"/>
          <a:cs typeface="Tahoma" pitchFamily="34" charset="0"/>
        </a:defRPr>
      </a:lvl1pPr>
      <a:lvl2pPr algn="l" rtl="0" eaLnBrk="1" fontAlgn="base" hangingPunct="1">
        <a:spcBef>
          <a:spcPct val="0"/>
        </a:spcBef>
        <a:spcAft>
          <a:spcPct val="0"/>
        </a:spcAft>
        <a:defRPr sz="3600" b="1">
          <a:solidFill>
            <a:schemeClr val="tx1"/>
          </a:solidFill>
          <a:latin typeface="Tahoma" pitchFamily="34" charset="0"/>
          <a:cs typeface="Tahoma" pitchFamily="34" charset="0"/>
        </a:defRPr>
      </a:lvl2pPr>
      <a:lvl3pPr algn="l" rtl="0" eaLnBrk="1" fontAlgn="base" hangingPunct="1">
        <a:spcBef>
          <a:spcPct val="0"/>
        </a:spcBef>
        <a:spcAft>
          <a:spcPct val="0"/>
        </a:spcAft>
        <a:defRPr sz="3600" b="1">
          <a:solidFill>
            <a:schemeClr val="tx1"/>
          </a:solidFill>
          <a:latin typeface="Tahoma" pitchFamily="34" charset="0"/>
          <a:cs typeface="Tahoma" pitchFamily="34" charset="0"/>
        </a:defRPr>
      </a:lvl3pPr>
      <a:lvl4pPr algn="l" rtl="0" eaLnBrk="1" fontAlgn="base" hangingPunct="1">
        <a:spcBef>
          <a:spcPct val="0"/>
        </a:spcBef>
        <a:spcAft>
          <a:spcPct val="0"/>
        </a:spcAft>
        <a:defRPr sz="3600" b="1">
          <a:solidFill>
            <a:schemeClr val="tx1"/>
          </a:solidFill>
          <a:latin typeface="Tahoma" pitchFamily="34" charset="0"/>
          <a:cs typeface="Tahoma" pitchFamily="34" charset="0"/>
        </a:defRPr>
      </a:lvl4pPr>
      <a:lvl5pPr algn="l" rtl="0" eaLnBrk="1" fontAlgn="base" hangingPunct="1">
        <a:spcBef>
          <a:spcPct val="0"/>
        </a:spcBef>
        <a:spcAft>
          <a:spcPct val="0"/>
        </a:spcAft>
        <a:defRPr sz="3600" b="1">
          <a:solidFill>
            <a:schemeClr val="tx1"/>
          </a:solidFill>
          <a:latin typeface="Tahoma" pitchFamily="34" charset="0"/>
          <a:cs typeface="Tahoma" pitchFamily="34" charset="0"/>
        </a:defRPr>
      </a:lvl5pPr>
      <a:lvl6pPr marL="457200" algn="l" rtl="0" eaLnBrk="1" fontAlgn="base" hangingPunct="1">
        <a:spcBef>
          <a:spcPct val="0"/>
        </a:spcBef>
        <a:spcAft>
          <a:spcPct val="0"/>
        </a:spcAft>
        <a:defRPr sz="3600" b="1">
          <a:solidFill>
            <a:schemeClr val="tx1"/>
          </a:solidFill>
          <a:latin typeface="Tahoma" pitchFamily="34" charset="0"/>
          <a:cs typeface="Tahoma" pitchFamily="34" charset="0"/>
        </a:defRPr>
      </a:lvl6pPr>
      <a:lvl7pPr marL="914400" algn="l" rtl="0" eaLnBrk="1" fontAlgn="base" hangingPunct="1">
        <a:spcBef>
          <a:spcPct val="0"/>
        </a:spcBef>
        <a:spcAft>
          <a:spcPct val="0"/>
        </a:spcAft>
        <a:defRPr sz="3600" b="1">
          <a:solidFill>
            <a:schemeClr val="tx1"/>
          </a:solidFill>
          <a:latin typeface="Tahoma" pitchFamily="34" charset="0"/>
          <a:cs typeface="Tahoma" pitchFamily="34" charset="0"/>
        </a:defRPr>
      </a:lvl7pPr>
      <a:lvl8pPr marL="1371600" algn="l" rtl="0" eaLnBrk="1" fontAlgn="base" hangingPunct="1">
        <a:spcBef>
          <a:spcPct val="0"/>
        </a:spcBef>
        <a:spcAft>
          <a:spcPct val="0"/>
        </a:spcAft>
        <a:defRPr sz="3600" b="1">
          <a:solidFill>
            <a:schemeClr val="tx1"/>
          </a:solidFill>
          <a:latin typeface="Tahoma" pitchFamily="34" charset="0"/>
          <a:cs typeface="Tahoma" pitchFamily="34" charset="0"/>
        </a:defRPr>
      </a:lvl8pPr>
      <a:lvl9pPr marL="1828800" algn="l" rtl="0" eaLnBrk="1" fontAlgn="base" hangingPunct="1">
        <a:spcBef>
          <a:spcPct val="0"/>
        </a:spcBef>
        <a:spcAft>
          <a:spcPct val="0"/>
        </a:spcAft>
        <a:defRPr sz="3600" b="1">
          <a:solidFill>
            <a:schemeClr val="tx1"/>
          </a:solidFill>
          <a:latin typeface="Tahoma" pitchFamily="34" charset="0"/>
          <a:cs typeface="Tahoma" pitchFamily="34" charset="0"/>
        </a:defRPr>
      </a:lvl9pPr>
    </p:titleStyle>
    <p:bodyStyle>
      <a:lvl1pPr algn="l" rtl="0" eaLnBrk="1" fontAlgn="base" hangingPunct="1">
        <a:spcBef>
          <a:spcPct val="20000"/>
        </a:spcBef>
        <a:spcAft>
          <a:spcPct val="0"/>
        </a:spcAft>
        <a:buClr>
          <a:srgbClr val="25748A"/>
        </a:buClr>
        <a:buSzPct val="70000"/>
        <a:buFont typeface="Arial" charset="0"/>
        <a:defRPr sz="3200" kern="1200">
          <a:solidFill>
            <a:schemeClr val="tx1"/>
          </a:solidFill>
          <a:latin typeface="+mn-lt"/>
          <a:ea typeface="+mn-ea"/>
          <a:cs typeface="Tahoma" pitchFamily="34" charset="0"/>
        </a:defRPr>
      </a:lvl1pPr>
      <a:lvl2pPr marL="742950" indent="-285750" algn="l" rtl="0" eaLnBrk="1" fontAlgn="base" hangingPunct="1">
        <a:spcBef>
          <a:spcPct val="20000"/>
        </a:spcBef>
        <a:spcAft>
          <a:spcPct val="0"/>
        </a:spcAft>
        <a:buClr>
          <a:srgbClr val="25748A"/>
        </a:buClr>
        <a:buSzPct val="70000"/>
        <a:buFont typeface="Arial" charset="0"/>
        <a:buChar char="•"/>
        <a:defRPr sz="2800" kern="1200">
          <a:solidFill>
            <a:schemeClr val="tx1"/>
          </a:solidFill>
          <a:latin typeface="+mn-lt"/>
          <a:ea typeface="+mn-ea"/>
          <a:cs typeface="Tahoma" pitchFamily="34" charset="0"/>
        </a:defRPr>
      </a:lvl2pPr>
      <a:lvl3pPr marL="1143000" indent="-228600" algn="l" rtl="0" eaLnBrk="1" fontAlgn="base" hangingPunct="1">
        <a:spcBef>
          <a:spcPct val="20000"/>
        </a:spcBef>
        <a:spcAft>
          <a:spcPct val="0"/>
        </a:spcAft>
        <a:buClr>
          <a:srgbClr val="25748A"/>
        </a:buClr>
        <a:buSzPct val="70000"/>
        <a:buFont typeface="Arial" charset="0"/>
        <a:buChar char="•"/>
        <a:defRPr sz="2400" kern="1200">
          <a:solidFill>
            <a:schemeClr val="tx1"/>
          </a:solidFill>
          <a:latin typeface="+mn-lt"/>
          <a:ea typeface="+mn-ea"/>
          <a:cs typeface="Tahoma" pitchFamily="34" charset="0"/>
        </a:defRPr>
      </a:lvl3pPr>
      <a:lvl4pPr marL="1600200" indent="-228600" algn="l" rtl="0" eaLnBrk="1" fontAlgn="base" hangingPunct="1">
        <a:spcBef>
          <a:spcPct val="20000"/>
        </a:spcBef>
        <a:spcAft>
          <a:spcPct val="0"/>
        </a:spcAft>
        <a:buClr>
          <a:srgbClr val="25748A"/>
        </a:buClr>
        <a:buSzPct val="70000"/>
        <a:buFont typeface="Arial" charset="0"/>
        <a:buChar char="•"/>
        <a:defRPr sz="2000" kern="1200">
          <a:solidFill>
            <a:schemeClr val="tx1"/>
          </a:solidFill>
          <a:latin typeface="+mn-lt"/>
          <a:ea typeface="+mn-ea"/>
          <a:cs typeface="Tahoma" pitchFamily="34" charset="0"/>
        </a:defRPr>
      </a:lvl4pPr>
      <a:lvl5pPr marL="2057400" indent="-228600" algn="l" rtl="0" eaLnBrk="1" fontAlgn="base" hangingPunct="1">
        <a:spcBef>
          <a:spcPct val="20000"/>
        </a:spcBef>
        <a:spcAft>
          <a:spcPct val="0"/>
        </a:spcAft>
        <a:buClr>
          <a:srgbClr val="25748A"/>
        </a:buClr>
        <a:buSzPct val="70000"/>
        <a:buFont typeface="Arial"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A810BCCF-6915-40C4-A047-163D2D9EB48F}"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B774962A-3270-4FEE-9F46-639577A607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325291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A810BCCF-6915-40C4-A047-163D2D9EB48F}"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B774962A-3270-4FEE-9F46-639577A607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076728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63.jpeg"/><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 Id="rId9" Type="http://schemas.openxmlformats.org/officeDocument/2006/relationships/image" Target="../media/image70.jpeg"/></Relationships>
</file>

<file path=ppt/slides/_rels/slide11.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2.jpeg"/><Relationship Id="rId7" Type="http://schemas.openxmlformats.org/officeDocument/2006/relationships/image" Target="../media/image75.jpeg"/><Relationship Id="rId2" Type="http://schemas.openxmlformats.org/officeDocument/2006/relationships/image" Target="../media/image71.gif"/><Relationship Id="rId1" Type="http://schemas.openxmlformats.org/officeDocument/2006/relationships/slideLayout" Target="../slideLayouts/slideLayout7.xml"/><Relationship Id="rId6" Type="http://schemas.openxmlformats.org/officeDocument/2006/relationships/image" Target="../media/image74.jpeg"/><Relationship Id="rId5" Type="http://schemas.microsoft.com/office/2007/relationships/hdphoto" Target="../media/hdphoto4.wdp"/><Relationship Id="rId4" Type="http://schemas.openxmlformats.org/officeDocument/2006/relationships/image" Target="../media/image73.jpeg"/></Relationships>
</file>

<file path=ppt/slides/_rels/slide1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1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7.jpeg"/><Relationship Id="rId1" Type="http://schemas.openxmlformats.org/officeDocument/2006/relationships/slideLayout" Target="../slideLayouts/slideLayout7.xml"/><Relationship Id="rId5" Type="http://schemas.openxmlformats.org/officeDocument/2006/relationships/image" Target="../media/image82.jpeg"/><Relationship Id="rId4" Type="http://schemas.openxmlformats.org/officeDocument/2006/relationships/image" Target="../media/image81.jpeg"/></Relationships>
</file>

<file path=ppt/slides/_rels/slide1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g"/><Relationship Id="rId1" Type="http://schemas.openxmlformats.org/officeDocument/2006/relationships/slideLayout" Target="../slideLayouts/slideLayout2.xml"/><Relationship Id="rId5" Type="http://schemas.openxmlformats.org/officeDocument/2006/relationships/image" Target="../media/image89.jpeg"/><Relationship Id="rId4" Type="http://schemas.openxmlformats.org/officeDocument/2006/relationships/image" Target="../media/image88.jpeg"/></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0.jpeg"/><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1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12.xml"/><Relationship Id="rId5" Type="http://schemas.openxmlformats.org/officeDocument/2006/relationships/image" Target="../media/image97.jpeg"/><Relationship Id="rId4" Type="http://schemas.openxmlformats.org/officeDocument/2006/relationships/image" Target="../media/image96.png"/></Relationships>
</file>

<file path=ppt/slides/_rels/slide1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1.xml"/><Relationship Id="rId6" Type="http://schemas.openxmlformats.org/officeDocument/2006/relationships/image" Target="../media/image102.jpeg"/><Relationship Id="rId5" Type="http://schemas.openxmlformats.org/officeDocument/2006/relationships/image" Target="../media/image101.emf"/><Relationship Id="rId4" Type="http://schemas.openxmlformats.org/officeDocument/2006/relationships/image" Target="../media/image100.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3.jpeg"/><Relationship Id="rId1" Type="http://schemas.openxmlformats.org/officeDocument/2006/relationships/slideLayout" Target="../slideLayouts/slideLayout7.xml"/><Relationship Id="rId4" Type="http://schemas.openxmlformats.org/officeDocument/2006/relationships/image" Target="../media/image104.jpeg"/></Relationships>
</file>

<file path=ppt/slides/_rels/slide2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7.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2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 Id="rId5" Type="http://schemas.openxmlformats.org/officeDocument/2006/relationships/image" Target="../media/image112.jpeg"/><Relationship Id="rId4" Type="http://schemas.microsoft.com/office/2007/relationships/hdphoto" Target="../media/hdphoto7.wdp"/></Relationships>
</file>

<file path=ppt/slides/_rels/slide23.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image" Target="../media/image114.jpeg"/><Relationship Id="rId7" Type="http://schemas.openxmlformats.org/officeDocument/2006/relationships/image" Target="../media/image118.jpeg"/><Relationship Id="rId2" Type="http://schemas.openxmlformats.org/officeDocument/2006/relationships/image" Target="../media/image113.jpeg"/><Relationship Id="rId1" Type="http://schemas.openxmlformats.org/officeDocument/2006/relationships/slideLayout" Target="../slideLayouts/slideLayout4.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jpeg"/></Relationships>
</file>

<file path=ppt/slides/_rels/slide24.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image" Target="../media/image121.jpeg"/><Relationship Id="rId7" Type="http://schemas.openxmlformats.org/officeDocument/2006/relationships/image" Target="../media/image125.jpeg"/><Relationship Id="rId2" Type="http://schemas.openxmlformats.org/officeDocument/2006/relationships/image" Target="../media/image120.jpeg"/><Relationship Id="rId1" Type="http://schemas.openxmlformats.org/officeDocument/2006/relationships/slideLayout" Target="../slideLayouts/slideLayout4.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 Id="rId9" Type="http://schemas.openxmlformats.org/officeDocument/2006/relationships/image" Target="../media/image127.jpe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hdphoto" Target="../media/hdphoto1.wdp"/><Relationship Id="rId7" Type="http://schemas.openxmlformats.org/officeDocument/2006/relationships/image" Target="../media/image14.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png"/><Relationship Id="rId9" Type="http://schemas.openxmlformats.org/officeDocument/2006/relationships/image" Target="../media/image16.jpe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hdphoto" Target="../media/hdphoto2.wdp"/><Relationship Id="rId7" Type="http://schemas.openxmlformats.org/officeDocument/2006/relationships/image" Target="../media/image30.png"/><Relationship Id="rId12" Type="http://schemas.openxmlformats.org/officeDocument/2006/relationships/image" Target="../media/image35.jpe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jpeg"/><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image" Target="../media/image27.jpeg"/><Relationship Id="rId9" Type="http://schemas.openxmlformats.org/officeDocument/2006/relationships/image" Target="../media/image32.jpeg"/></Relationships>
</file>

<file path=ppt/slides/_rels/slide6.xml.rels><?xml version="1.0" encoding="UTF-8" standalone="yes"?>
<Relationships xmlns="http://schemas.openxmlformats.org/package/2006/relationships"><Relationship Id="rId8" Type="http://schemas.openxmlformats.org/officeDocument/2006/relationships/image" Target="../media/image41.jpeg"/><Relationship Id="rId3" Type="http://schemas.microsoft.com/office/2007/relationships/hdphoto" Target="../media/hdphoto3.wdp"/><Relationship Id="rId7" Type="http://schemas.openxmlformats.org/officeDocument/2006/relationships/image" Target="../media/image40.jpe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7.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8.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jpeg"/><Relationship Id="rId1" Type="http://schemas.openxmlformats.org/officeDocument/2006/relationships/slideLayout" Target="../slideLayouts/slideLayout41.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emf"/></Relationships>
</file>

<file path=ppt/slides/_rels/slide9.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png"/><Relationship Id="rId7"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slideLayout" Target="../slideLayouts/slideLayout30.xml"/><Relationship Id="rId6" Type="http://schemas.openxmlformats.org/officeDocument/2006/relationships/image" Target="../media/image58.jpeg"/><Relationship Id="rId5" Type="http://schemas.openxmlformats.org/officeDocument/2006/relationships/image" Target="../media/image57.jpeg"/><Relationship Id="rId10" Type="http://schemas.openxmlformats.org/officeDocument/2006/relationships/image" Target="../media/image62.png"/><Relationship Id="rId4" Type="http://schemas.openxmlformats.org/officeDocument/2006/relationships/image" Target="../media/image56.jpeg"/><Relationship Id="rId9" Type="http://schemas.openxmlformats.org/officeDocument/2006/relationships/image" Target="../media/image6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2"/>
          <p:cNvSpPr>
            <a:spLocks noChangeArrowheads="1"/>
          </p:cNvSpPr>
          <p:nvPr/>
        </p:nvSpPr>
        <p:spPr bwMode="auto">
          <a:xfrm>
            <a:off x="0" y="-85046"/>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p:nvPr/>
        </p:nvSpPr>
        <p:spPr>
          <a:xfrm>
            <a:off x="836712" y="-212201"/>
            <a:ext cx="4984057" cy="2400657"/>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15000" b="1" i="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38100" dist="38100" dir="2700000" algn="tl">
                    <a:srgbClr val="000000">
                      <a:alpha val="43137"/>
                    </a:srgbClr>
                  </a:outerShdw>
                </a:effectLst>
                <a:latin typeface="Algerian" pitchFamily="82" charset="0"/>
              </a:rPr>
              <a:t>LU</a:t>
            </a:r>
            <a:r>
              <a:rPr lang="sr-Latn-ME" sz="15000" b="1" i="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38100" dist="38100" dir="2700000" algn="tl">
                    <a:srgbClr val="000000">
                      <a:alpha val="43137"/>
                    </a:srgbClr>
                  </a:outerShdw>
                </a:effectLst>
                <a:latin typeface="Algerian" pitchFamily="82" charset="0"/>
              </a:rPr>
              <a:t>cA</a:t>
            </a:r>
            <a:endParaRPr lang="en-US" sz="15000" b="1" i="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38100" dist="38100" dir="2700000" algn="tl">
                  <a:srgbClr val="000000">
                    <a:alpha val="43137"/>
                  </a:srgbClr>
                </a:outerShdw>
              </a:effectLst>
            </a:endParaRPr>
          </a:p>
        </p:txBody>
      </p:sp>
      <p:sp>
        <p:nvSpPr>
          <p:cNvPr id="9" name="TextBox 8"/>
          <p:cNvSpPr txBox="1"/>
          <p:nvPr/>
        </p:nvSpPr>
        <p:spPr>
          <a:xfrm>
            <a:off x="1268760" y="1691680"/>
            <a:ext cx="5112568" cy="400110"/>
          </a:xfrm>
          <a:prstGeom prst="rect">
            <a:avLst/>
          </a:prstGeom>
          <a:noFill/>
        </p:spPr>
        <p:txBody>
          <a:bodyPr wrap="square" rtlCol="0">
            <a:spAutoFit/>
          </a:bodyPr>
          <a:lstStyle/>
          <a:p>
            <a:r>
              <a:rPr lang="sr-Latn-ME" sz="2000" dirty="0" smtClean="0">
                <a:solidFill>
                  <a:schemeClr val="tx2">
                    <a:lumMod val="50000"/>
                  </a:schemeClr>
                </a:solidFill>
                <a:latin typeface="Cambria" pitchFamily="18" charset="0"/>
                <a:cs typeface="Times New Roman" pitchFamily="18" charset="0"/>
              </a:rPr>
              <a:t>List učenika Osnovne škole ,,21. maj“</a:t>
            </a:r>
            <a:endParaRPr lang="en-US" sz="2000" dirty="0">
              <a:solidFill>
                <a:schemeClr val="tx2">
                  <a:lumMod val="50000"/>
                </a:schemeClr>
              </a:solidFill>
              <a:latin typeface="Cambria" pitchFamily="18" charset="0"/>
              <a:cs typeface="Times New Roman" pitchFamily="18" charset="0"/>
            </a:endParaRPr>
          </a:p>
        </p:txBody>
      </p:sp>
      <p:sp>
        <p:nvSpPr>
          <p:cNvPr id="10" name="TextBox 9"/>
          <p:cNvSpPr txBox="1"/>
          <p:nvPr/>
        </p:nvSpPr>
        <p:spPr>
          <a:xfrm>
            <a:off x="5440470" y="8609047"/>
            <a:ext cx="1080120" cy="400110"/>
          </a:xfrm>
          <a:prstGeom prst="rect">
            <a:avLst/>
          </a:prstGeom>
          <a:noFill/>
        </p:spPr>
        <p:txBody>
          <a:bodyPr wrap="square" rtlCol="0">
            <a:spAutoFit/>
          </a:bodyPr>
          <a:lstStyle/>
          <a:p>
            <a:r>
              <a:rPr lang="sr-Latn-ME" sz="2000" dirty="0" smtClean="0">
                <a:solidFill>
                  <a:schemeClr val="tx2">
                    <a:lumMod val="50000"/>
                  </a:schemeClr>
                </a:solidFill>
                <a:latin typeface="Times New Roman" pitchFamily="18" charset="0"/>
                <a:cs typeface="Times New Roman" pitchFamily="18" charset="0"/>
              </a:rPr>
              <a:t>Broj 4</a:t>
            </a:r>
            <a:r>
              <a:rPr lang="sr-Latn-ME" dirty="0" smtClean="0">
                <a:solidFill>
                  <a:schemeClr val="tx2">
                    <a:lumMod val="50000"/>
                  </a:schemeClr>
                </a:solidFill>
                <a:latin typeface="Times New Roman" pitchFamily="18" charset="0"/>
                <a:cs typeface="Times New Roman" pitchFamily="18" charset="0"/>
              </a:rPr>
              <a:t>.</a:t>
            </a:r>
            <a:endParaRPr lang="en-US" dirty="0">
              <a:solidFill>
                <a:schemeClr val="tx2">
                  <a:lumMod val="50000"/>
                </a:schemeClr>
              </a:solidFill>
              <a:latin typeface="Times New Roman" pitchFamily="18" charset="0"/>
              <a:cs typeface="Times New Roman" pitchFamily="18" charset="0"/>
            </a:endParaRPr>
          </a:p>
        </p:txBody>
      </p:sp>
      <p:sp>
        <p:nvSpPr>
          <p:cNvPr id="11" name="TextBox 10"/>
          <p:cNvSpPr txBox="1"/>
          <p:nvPr/>
        </p:nvSpPr>
        <p:spPr>
          <a:xfrm>
            <a:off x="258288" y="8591410"/>
            <a:ext cx="3672408" cy="400110"/>
          </a:xfrm>
          <a:prstGeom prst="rect">
            <a:avLst/>
          </a:prstGeom>
          <a:noFill/>
        </p:spPr>
        <p:txBody>
          <a:bodyPr wrap="square" rtlCol="0">
            <a:spAutoFit/>
          </a:bodyPr>
          <a:lstStyle/>
          <a:p>
            <a:r>
              <a:rPr lang="sr-Latn-ME" sz="2000" dirty="0" smtClean="0">
                <a:solidFill>
                  <a:schemeClr val="tx2">
                    <a:lumMod val="50000"/>
                  </a:schemeClr>
                </a:solidFill>
                <a:latin typeface="Times New Roman" pitchFamily="18" charset="0"/>
                <a:cs typeface="Times New Roman" pitchFamily="18" charset="0"/>
              </a:rPr>
              <a:t>Podgorica, maj 2014</a:t>
            </a:r>
            <a:r>
              <a:rPr lang="sr-Latn-ME" dirty="0" smtClean="0">
                <a:solidFill>
                  <a:schemeClr val="tx2">
                    <a:lumMod val="50000"/>
                  </a:schemeClr>
                </a:solidFill>
                <a:latin typeface="Times New Roman" pitchFamily="18" charset="0"/>
                <a:cs typeface="Times New Roman" pitchFamily="18" charset="0"/>
              </a:rPr>
              <a:t>.</a:t>
            </a:r>
            <a:endParaRPr lang="en-US" dirty="0">
              <a:solidFill>
                <a:schemeClr val="tx2">
                  <a:lumMod val="50000"/>
                </a:schemeClr>
              </a:solidFill>
              <a:latin typeface="Times New Roman" pitchFamily="18" charset="0"/>
              <a:cs typeface="Times New Roman" pitchFamily="18" charset="0"/>
            </a:endParaRPr>
          </a:p>
        </p:txBody>
      </p:sp>
      <p:pic>
        <p:nvPicPr>
          <p:cNvPr id="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9060" y="80070"/>
            <a:ext cx="581025" cy="17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63128" y="7308304"/>
            <a:ext cx="2373784" cy="369332"/>
          </a:xfrm>
          <a:prstGeom prst="rect">
            <a:avLst/>
          </a:prstGeom>
          <a:noFill/>
        </p:spPr>
        <p:txBody>
          <a:bodyPr wrap="square" rtlCol="0">
            <a:spAutoFit/>
          </a:bodyPr>
          <a:lstStyle/>
          <a:p>
            <a:r>
              <a:rPr lang="sr-Latn-ME" b="1" dirty="0" smtClean="0">
                <a:solidFill>
                  <a:schemeClr val="tx2">
                    <a:lumMod val="50000"/>
                  </a:schemeClr>
                </a:solidFill>
                <a:latin typeface="Cambria" pitchFamily="18" charset="0"/>
                <a:cs typeface="Times New Roman" pitchFamily="18" charset="0"/>
              </a:rPr>
              <a:t>Očarani Ohridom</a:t>
            </a:r>
            <a:endParaRPr lang="en-US" b="1" dirty="0">
              <a:solidFill>
                <a:schemeClr val="tx2">
                  <a:lumMod val="50000"/>
                </a:schemeClr>
              </a:solidFill>
              <a:latin typeface="Cambria" pitchFamily="18" charset="0"/>
              <a:cs typeface="Times New Roman" pitchFamily="18" charset="0"/>
            </a:endParaRPr>
          </a:p>
        </p:txBody>
      </p:sp>
      <p:sp>
        <p:nvSpPr>
          <p:cNvPr id="5" name="TextBox 4"/>
          <p:cNvSpPr txBox="1"/>
          <p:nvPr/>
        </p:nvSpPr>
        <p:spPr>
          <a:xfrm>
            <a:off x="4183844" y="6938972"/>
            <a:ext cx="2674156" cy="369332"/>
          </a:xfrm>
          <a:prstGeom prst="rect">
            <a:avLst/>
          </a:prstGeom>
          <a:noFill/>
        </p:spPr>
        <p:txBody>
          <a:bodyPr wrap="square" rtlCol="0">
            <a:spAutoFit/>
          </a:bodyPr>
          <a:lstStyle/>
          <a:p>
            <a:r>
              <a:rPr lang="sr-Latn-ME" b="1" dirty="0" smtClean="0">
                <a:solidFill>
                  <a:schemeClr val="tx2">
                    <a:lumMod val="50000"/>
                  </a:schemeClr>
                </a:solidFill>
                <a:latin typeface="Cambria" pitchFamily="18" charset="0"/>
                <a:cs typeface="Times New Roman" pitchFamily="18" charset="0"/>
              </a:rPr>
              <a:t>Dan maternjeg jezika</a:t>
            </a:r>
            <a:endParaRPr lang="en-US" b="1" dirty="0">
              <a:solidFill>
                <a:schemeClr val="tx2">
                  <a:lumMod val="50000"/>
                </a:schemeClr>
              </a:solidFill>
              <a:latin typeface="Cambria" pitchFamily="18" charset="0"/>
              <a:cs typeface="Times New Roman" pitchFamily="18" charset="0"/>
            </a:endParaRPr>
          </a:p>
        </p:txBody>
      </p:sp>
      <p:sp>
        <p:nvSpPr>
          <p:cNvPr id="6" name="TextBox 5"/>
          <p:cNvSpPr txBox="1"/>
          <p:nvPr/>
        </p:nvSpPr>
        <p:spPr>
          <a:xfrm>
            <a:off x="5194436" y="6290900"/>
            <a:ext cx="2373784" cy="369332"/>
          </a:xfrm>
          <a:prstGeom prst="rect">
            <a:avLst/>
          </a:prstGeom>
          <a:noFill/>
        </p:spPr>
        <p:txBody>
          <a:bodyPr wrap="square" rtlCol="0">
            <a:spAutoFit/>
          </a:bodyPr>
          <a:lstStyle/>
          <a:p>
            <a:r>
              <a:rPr lang="sr-Latn-ME" b="1" dirty="0" smtClean="0">
                <a:solidFill>
                  <a:schemeClr val="tx2">
                    <a:lumMod val="50000"/>
                  </a:schemeClr>
                </a:solidFill>
                <a:latin typeface="Cambria" pitchFamily="18" charset="0"/>
                <a:cs typeface="Times New Roman" pitchFamily="18" charset="0"/>
              </a:rPr>
              <a:t>Naši talenti</a:t>
            </a:r>
            <a:endParaRPr lang="en-US" b="1" dirty="0">
              <a:solidFill>
                <a:schemeClr val="tx2">
                  <a:lumMod val="50000"/>
                </a:schemeClr>
              </a:solidFill>
              <a:latin typeface="Cambria" pitchFamily="18" charset="0"/>
              <a:cs typeface="Times New Roman" pitchFamily="18" charset="0"/>
            </a:endParaRPr>
          </a:p>
        </p:txBody>
      </p:sp>
      <p:sp>
        <p:nvSpPr>
          <p:cNvPr id="7" name="TextBox 6"/>
          <p:cNvSpPr txBox="1"/>
          <p:nvPr/>
        </p:nvSpPr>
        <p:spPr>
          <a:xfrm>
            <a:off x="5407980" y="5642828"/>
            <a:ext cx="2160240" cy="369332"/>
          </a:xfrm>
          <a:prstGeom prst="rect">
            <a:avLst/>
          </a:prstGeom>
          <a:noFill/>
        </p:spPr>
        <p:txBody>
          <a:bodyPr wrap="square" rtlCol="0">
            <a:spAutoFit/>
          </a:bodyPr>
          <a:lstStyle/>
          <a:p>
            <a:r>
              <a:rPr lang="sr-Latn-ME" b="1" dirty="0" smtClean="0">
                <a:solidFill>
                  <a:schemeClr val="tx2">
                    <a:lumMod val="50000"/>
                  </a:schemeClr>
                </a:solidFill>
                <a:latin typeface="Cambria" pitchFamily="18" charset="0"/>
                <a:cs typeface="Times New Roman" pitchFamily="18" charset="0"/>
              </a:rPr>
              <a:t>Lego liga</a:t>
            </a:r>
            <a:endParaRPr lang="en-US" b="1" dirty="0">
              <a:solidFill>
                <a:schemeClr val="tx2">
                  <a:lumMod val="50000"/>
                </a:schemeClr>
              </a:solidFill>
              <a:latin typeface="Cambria" pitchFamily="18" charset="0"/>
              <a:cs typeface="Times New Roman" pitchFamily="18" charset="0"/>
            </a:endParaRPr>
          </a:p>
        </p:txBody>
      </p:sp>
      <p:sp>
        <p:nvSpPr>
          <p:cNvPr id="12" name="TextBox 11"/>
          <p:cNvSpPr txBox="1"/>
          <p:nvPr/>
        </p:nvSpPr>
        <p:spPr>
          <a:xfrm>
            <a:off x="4804782" y="4994756"/>
            <a:ext cx="2520280" cy="369332"/>
          </a:xfrm>
          <a:prstGeom prst="rect">
            <a:avLst/>
          </a:prstGeom>
          <a:noFill/>
        </p:spPr>
        <p:txBody>
          <a:bodyPr wrap="square" rtlCol="0">
            <a:spAutoFit/>
          </a:bodyPr>
          <a:lstStyle/>
          <a:p>
            <a:r>
              <a:rPr lang="sr-Latn-ME" b="1" dirty="0" smtClean="0">
                <a:solidFill>
                  <a:schemeClr val="tx2">
                    <a:lumMod val="50000"/>
                  </a:schemeClr>
                </a:solidFill>
                <a:latin typeface="Cambria" pitchFamily="18" charset="0"/>
                <a:cs typeface="Times New Roman" pitchFamily="18" charset="0"/>
              </a:rPr>
              <a:t>Škola u prirodi</a:t>
            </a:r>
            <a:endParaRPr lang="en-US" b="1" dirty="0">
              <a:solidFill>
                <a:schemeClr val="tx2">
                  <a:lumMod val="50000"/>
                </a:schemeClr>
              </a:solidFill>
              <a:latin typeface="Cambria" pitchFamily="18" charset="0"/>
              <a:cs typeface="Times New Roman" pitchFamily="18" charset="0"/>
            </a:endParaRPr>
          </a:p>
        </p:txBody>
      </p:sp>
      <p:sp>
        <p:nvSpPr>
          <p:cNvPr id="13" name="TextBox 12"/>
          <p:cNvSpPr txBox="1"/>
          <p:nvPr/>
        </p:nvSpPr>
        <p:spPr>
          <a:xfrm>
            <a:off x="4510360" y="4348369"/>
            <a:ext cx="2157760" cy="369332"/>
          </a:xfrm>
          <a:prstGeom prst="rect">
            <a:avLst/>
          </a:prstGeom>
          <a:noFill/>
        </p:spPr>
        <p:txBody>
          <a:bodyPr wrap="square" rtlCol="0">
            <a:spAutoFit/>
          </a:bodyPr>
          <a:lstStyle/>
          <a:p>
            <a:r>
              <a:rPr lang="sr-Latn-ME" b="1" dirty="0" smtClean="0">
                <a:solidFill>
                  <a:schemeClr val="tx2">
                    <a:lumMod val="50000"/>
                  </a:schemeClr>
                </a:solidFill>
                <a:latin typeface="Cambria" pitchFamily="18" charset="0"/>
                <a:cs typeface="Times New Roman" pitchFamily="18" charset="0"/>
              </a:rPr>
              <a:t>Popularna muzika</a:t>
            </a:r>
            <a:endParaRPr lang="en-US" b="1" dirty="0">
              <a:solidFill>
                <a:schemeClr val="tx2">
                  <a:lumMod val="50000"/>
                </a:schemeClr>
              </a:solidFill>
              <a:latin typeface="Cambria" pitchFamily="18" charset="0"/>
              <a:cs typeface="Times New Roman" pitchFamily="18" charset="0"/>
            </a:endParaRPr>
          </a:p>
        </p:txBody>
      </p:sp>
      <p:sp>
        <p:nvSpPr>
          <p:cNvPr id="14" name="TextBox 13"/>
          <p:cNvSpPr txBox="1"/>
          <p:nvPr/>
        </p:nvSpPr>
        <p:spPr>
          <a:xfrm>
            <a:off x="4874163" y="3779912"/>
            <a:ext cx="2520280" cy="369332"/>
          </a:xfrm>
          <a:prstGeom prst="rect">
            <a:avLst/>
          </a:prstGeom>
          <a:noFill/>
        </p:spPr>
        <p:txBody>
          <a:bodyPr wrap="square" rtlCol="0">
            <a:spAutoFit/>
          </a:bodyPr>
          <a:lstStyle/>
          <a:p>
            <a:r>
              <a:rPr lang="sr-Latn-ME" b="1" dirty="0" smtClean="0">
                <a:solidFill>
                  <a:schemeClr val="tx2">
                    <a:lumMod val="50000"/>
                  </a:schemeClr>
                </a:solidFill>
                <a:latin typeface="Cambria" pitchFamily="18" charset="0"/>
                <a:cs typeface="Times New Roman" pitchFamily="18" charset="0"/>
              </a:rPr>
              <a:t>Ugledni časovi</a:t>
            </a:r>
            <a:endParaRPr lang="en-US" b="1" dirty="0">
              <a:solidFill>
                <a:schemeClr val="tx2">
                  <a:lumMod val="50000"/>
                </a:schemeClr>
              </a:solidFill>
              <a:latin typeface="Cambria" pitchFamily="18" charset="0"/>
              <a:cs typeface="Times New Roman" pitchFamily="18" charset="0"/>
            </a:endParaRPr>
          </a:p>
        </p:txBody>
      </p:sp>
      <p:sp>
        <p:nvSpPr>
          <p:cNvPr id="15" name="Rectangle 14"/>
          <p:cNvSpPr/>
          <p:nvPr/>
        </p:nvSpPr>
        <p:spPr>
          <a:xfrm>
            <a:off x="230904" y="3635896"/>
            <a:ext cx="2253430" cy="369332"/>
          </a:xfrm>
          <a:prstGeom prst="rect">
            <a:avLst/>
          </a:prstGeom>
        </p:spPr>
        <p:txBody>
          <a:bodyPr wrap="square">
            <a:spAutoFit/>
          </a:bodyPr>
          <a:lstStyle/>
          <a:p>
            <a:r>
              <a:rPr lang="en-US" b="1" dirty="0" err="1" smtClean="0">
                <a:solidFill>
                  <a:schemeClr val="tx2">
                    <a:lumMod val="50000"/>
                  </a:schemeClr>
                </a:solidFill>
                <a:latin typeface="Cambria" pitchFamily="18" charset="0"/>
                <a:cs typeface="Times New Roman" pitchFamily="18" charset="0"/>
              </a:rPr>
              <a:t>Reci</a:t>
            </a:r>
            <a:r>
              <a:rPr lang="en-US" b="1" dirty="0">
                <a:solidFill>
                  <a:schemeClr val="tx2">
                    <a:lumMod val="50000"/>
                  </a:schemeClr>
                </a:solidFill>
                <a:latin typeface="Cambria" pitchFamily="18" charset="0"/>
                <a:cs typeface="Times New Roman" pitchFamily="18" charset="0"/>
              </a:rPr>
              <a:t>, </a:t>
            </a:r>
            <a:r>
              <a:rPr lang="en-US" b="1" dirty="0" err="1">
                <a:solidFill>
                  <a:schemeClr val="tx2">
                    <a:lumMod val="50000"/>
                  </a:schemeClr>
                </a:solidFill>
                <a:latin typeface="Cambria" pitchFamily="18" charset="0"/>
                <a:cs typeface="Times New Roman" pitchFamily="18" charset="0"/>
              </a:rPr>
              <a:t>reci</a:t>
            </a:r>
            <a:r>
              <a:rPr lang="en-US" b="1" dirty="0">
                <a:solidFill>
                  <a:schemeClr val="tx2">
                    <a:lumMod val="50000"/>
                  </a:schemeClr>
                </a:solidFill>
                <a:latin typeface="Cambria" pitchFamily="18" charset="0"/>
                <a:cs typeface="Times New Roman" pitchFamily="18" charset="0"/>
              </a:rPr>
              <a:t>, </a:t>
            </a:r>
            <a:r>
              <a:rPr lang="en-US" b="1" dirty="0" err="1">
                <a:solidFill>
                  <a:schemeClr val="tx2">
                    <a:lumMod val="50000"/>
                  </a:schemeClr>
                </a:solidFill>
                <a:latin typeface="Cambria" pitchFamily="18" charset="0"/>
                <a:cs typeface="Times New Roman" pitchFamily="18" charset="0"/>
              </a:rPr>
              <a:t>reciklaža</a:t>
            </a:r>
            <a:endParaRPr lang="en-US" b="1" dirty="0">
              <a:solidFill>
                <a:schemeClr val="tx2">
                  <a:lumMod val="50000"/>
                </a:schemeClr>
              </a:solidFill>
              <a:latin typeface="Cambria" pitchFamily="18" charset="0"/>
              <a:cs typeface="Times New Roman" pitchFamily="18" charset="0"/>
            </a:endParaRPr>
          </a:p>
        </p:txBody>
      </p:sp>
      <p:sp>
        <p:nvSpPr>
          <p:cNvPr id="16" name="Rectangle 15"/>
          <p:cNvSpPr/>
          <p:nvPr/>
        </p:nvSpPr>
        <p:spPr>
          <a:xfrm>
            <a:off x="269210" y="4355976"/>
            <a:ext cx="2406556" cy="369332"/>
          </a:xfrm>
          <a:prstGeom prst="rect">
            <a:avLst/>
          </a:prstGeom>
        </p:spPr>
        <p:txBody>
          <a:bodyPr wrap="none">
            <a:spAutoFit/>
          </a:bodyPr>
          <a:lstStyle/>
          <a:p>
            <a:r>
              <a:rPr lang="en-US" b="1" dirty="0" err="1" smtClean="0">
                <a:solidFill>
                  <a:schemeClr val="tx2">
                    <a:lumMod val="50000"/>
                  </a:schemeClr>
                </a:solidFill>
                <a:latin typeface="Cambria" pitchFamily="18" charset="0"/>
                <a:cs typeface="Times New Roman" pitchFamily="18" charset="0"/>
              </a:rPr>
              <a:t>Dođite</a:t>
            </a:r>
            <a:r>
              <a:rPr lang="en-US" b="1" dirty="0" smtClean="0">
                <a:solidFill>
                  <a:schemeClr val="tx2">
                    <a:lumMod val="50000"/>
                  </a:schemeClr>
                </a:solidFill>
                <a:latin typeface="Cambria" pitchFamily="18" charset="0"/>
                <a:cs typeface="Times New Roman" pitchFamily="18" charset="0"/>
              </a:rPr>
              <a:t> - </a:t>
            </a:r>
            <a:r>
              <a:rPr lang="en-US" b="1" dirty="0" err="1" smtClean="0">
                <a:solidFill>
                  <a:schemeClr val="tx2">
                    <a:lumMod val="50000"/>
                  </a:schemeClr>
                </a:solidFill>
                <a:latin typeface="Cambria" pitchFamily="18" charset="0"/>
                <a:cs typeface="Times New Roman" pitchFamily="18" charset="0"/>
              </a:rPr>
              <a:t>čekamo</a:t>
            </a:r>
            <a:r>
              <a:rPr lang="en-US" b="1" dirty="0" smtClean="0">
                <a:solidFill>
                  <a:schemeClr val="tx2">
                    <a:lumMod val="50000"/>
                  </a:schemeClr>
                </a:solidFill>
                <a:latin typeface="Cambria" pitchFamily="18" charset="0"/>
                <a:cs typeface="Times New Roman" pitchFamily="18" charset="0"/>
              </a:rPr>
              <a:t>  vas</a:t>
            </a:r>
            <a:endParaRPr lang="en-US" b="1" dirty="0">
              <a:solidFill>
                <a:schemeClr val="tx2">
                  <a:lumMod val="50000"/>
                </a:schemeClr>
              </a:solidFill>
              <a:latin typeface="Cambria" pitchFamily="18" charset="0"/>
            </a:endParaRPr>
          </a:p>
        </p:txBody>
      </p:sp>
      <p:sp>
        <p:nvSpPr>
          <p:cNvPr id="17" name="TextBox 16"/>
          <p:cNvSpPr txBox="1"/>
          <p:nvPr/>
        </p:nvSpPr>
        <p:spPr>
          <a:xfrm>
            <a:off x="302912" y="5148064"/>
            <a:ext cx="2910064" cy="369332"/>
          </a:xfrm>
          <a:prstGeom prst="rect">
            <a:avLst/>
          </a:prstGeom>
          <a:noFill/>
        </p:spPr>
        <p:txBody>
          <a:bodyPr wrap="square" rtlCol="0">
            <a:spAutoFit/>
          </a:bodyPr>
          <a:lstStyle/>
          <a:p>
            <a:r>
              <a:rPr lang="sr-Latn-ME" b="1" dirty="0" smtClean="0">
                <a:solidFill>
                  <a:schemeClr val="tx2">
                    <a:lumMod val="50000"/>
                  </a:schemeClr>
                </a:solidFill>
                <a:latin typeface="Cambria" pitchFamily="18" charset="0"/>
                <a:cs typeface="Times New Roman" pitchFamily="18" charset="0"/>
              </a:rPr>
              <a:t>Preduzetništvo u školi</a:t>
            </a:r>
            <a:endParaRPr lang="en-US" b="1" dirty="0">
              <a:solidFill>
                <a:schemeClr val="tx2">
                  <a:lumMod val="50000"/>
                </a:schemeClr>
              </a:solidFill>
              <a:latin typeface="Cambria" pitchFamily="18" charset="0"/>
              <a:cs typeface="Times New Roman" pitchFamily="18" charset="0"/>
            </a:endParaRPr>
          </a:p>
        </p:txBody>
      </p:sp>
      <p:sp>
        <p:nvSpPr>
          <p:cNvPr id="18" name="Rectangle 17"/>
          <p:cNvSpPr/>
          <p:nvPr/>
        </p:nvSpPr>
        <p:spPr>
          <a:xfrm>
            <a:off x="258288" y="5796136"/>
            <a:ext cx="3458744" cy="646331"/>
          </a:xfrm>
          <a:prstGeom prst="rect">
            <a:avLst/>
          </a:prstGeom>
        </p:spPr>
        <p:txBody>
          <a:bodyPr wrap="square">
            <a:spAutoFit/>
          </a:bodyPr>
          <a:lstStyle/>
          <a:p>
            <a:r>
              <a:rPr lang="en-US" b="1" dirty="0" err="1" smtClean="0">
                <a:solidFill>
                  <a:schemeClr val="tx2">
                    <a:lumMod val="50000"/>
                  </a:schemeClr>
                </a:solidFill>
                <a:latin typeface="Cambria" pitchFamily="18" charset="0"/>
                <a:cs typeface="Times New Roman" pitchFamily="18" charset="0"/>
              </a:rPr>
              <a:t>Nagrade</a:t>
            </a:r>
            <a:r>
              <a:rPr lang="en-US" b="1" dirty="0" smtClean="0">
                <a:solidFill>
                  <a:schemeClr val="tx2">
                    <a:lumMod val="50000"/>
                  </a:schemeClr>
                </a:solidFill>
                <a:latin typeface="Cambria" pitchFamily="18" charset="0"/>
                <a:cs typeface="Times New Roman" pitchFamily="18" charset="0"/>
              </a:rPr>
              <a:t> </a:t>
            </a:r>
            <a:r>
              <a:rPr lang="en-US" b="1" dirty="0" err="1" smtClean="0">
                <a:solidFill>
                  <a:schemeClr val="tx2">
                    <a:lumMod val="50000"/>
                  </a:schemeClr>
                </a:solidFill>
                <a:latin typeface="Cambria" pitchFamily="18" charset="0"/>
                <a:cs typeface="Times New Roman" pitchFamily="18" charset="0"/>
              </a:rPr>
              <a:t>kao</a:t>
            </a:r>
            <a:r>
              <a:rPr lang="en-US" b="1" dirty="0" smtClean="0">
                <a:solidFill>
                  <a:schemeClr val="tx2">
                    <a:lumMod val="50000"/>
                  </a:schemeClr>
                </a:solidFill>
                <a:latin typeface="Cambria" pitchFamily="18" charset="0"/>
                <a:cs typeface="Times New Roman" pitchFamily="18" charset="0"/>
              </a:rPr>
              <a:t> </a:t>
            </a:r>
            <a:r>
              <a:rPr lang="en-US" b="1" dirty="0" err="1" smtClean="0">
                <a:solidFill>
                  <a:schemeClr val="tx2">
                    <a:lumMod val="50000"/>
                  </a:schemeClr>
                </a:solidFill>
                <a:latin typeface="Cambria" pitchFamily="18" charset="0"/>
                <a:cs typeface="Times New Roman" pitchFamily="18" charset="0"/>
              </a:rPr>
              <a:t>podstrek</a:t>
            </a:r>
            <a:r>
              <a:rPr lang="en-US" b="1" dirty="0" smtClean="0">
                <a:solidFill>
                  <a:schemeClr val="tx2">
                    <a:lumMod val="50000"/>
                  </a:schemeClr>
                </a:solidFill>
                <a:latin typeface="Cambria" pitchFamily="18" charset="0"/>
                <a:cs typeface="Times New Roman" pitchFamily="18" charset="0"/>
              </a:rPr>
              <a:t> </a:t>
            </a:r>
            <a:r>
              <a:rPr lang="en-US" b="1" dirty="0" err="1" smtClean="0">
                <a:solidFill>
                  <a:schemeClr val="tx2">
                    <a:lumMod val="50000"/>
                  </a:schemeClr>
                </a:solidFill>
                <a:latin typeface="Cambria" pitchFamily="18" charset="0"/>
                <a:cs typeface="Times New Roman" pitchFamily="18" charset="0"/>
              </a:rPr>
              <a:t>za</a:t>
            </a:r>
            <a:r>
              <a:rPr lang="en-US" b="1" dirty="0" smtClean="0">
                <a:solidFill>
                  <a:schemeClr val="tx2">
                    <a:lumMod val="50000"/>
                  </a:schemeClr>
                </a:solidFill>
                <a:latin typeface="Cambria" pitchFamily="18" charset="0"/>
                <a:cs typeface="Times New Roman" pitchFamily="18" charset="0"/>
              </a:rPr>
              <a:t> </a:t>
            </a:r>
            <a:r>
              <a:rPr lang="en-US" b="1" dirty="0" err="1" smtClean="0">
                <a:solidFill>
                  <a:schemeClr val="tx2">
                    <a:lumMod val="50000"/>
                  </a:schemeClr>
                </a:solidFill>
                <a:latin typeface="Cambria" pitchFamily="18" charset="0"/>
                <a:cs typeface="Times New Roman" pitchFamily="18" charset="0"/>
              </a:rPr>
              <a:t>budućnost</a:t>
            </a:r>
            <a:endParaRPr lang="en-US" b="1" dirty="0">
              <a:solidFill>
                <a:schemeClr val="tx2">
                  <a:lumMod val="50000"/>
                </a:schemeClr>
              </a:solidFill>
              <a:latin typeface="Cambria" pitchFamily="18" charset="0"/>
              <a:cs typeface="Times New Roman" pitchFamily="18" charset="0"/>
            </a:endParaRPr>
          </a:p>
        </p:txBody>
      </p:sp>
      <p:sp>
        <p:nvSpPr>
          <p:cNvPr id="19" name="Rectangle 18"/>
          <p:cNvSpPr/>
          <p:nvPr/>
        </p:nvSpPr>
        <p:spPr>
          <a:xfrm>
            <a:off x="264783" y="6660232"/>
            <a:ext cx="2152641" cy="369332"/>
          </a:xfrm>
          <a:prstGeom prst="rect">
            <a:avLst/>
          </a:prstGeom>
        </p:spPr>
        <p:txBody>
          <a:bodyPr wrap="none">
            <a:spAutoFit/>
          </a:bodyPr>
          <a:lstStyle/>
          <a:p>
            <a:r>
              <a:rPr lang="en-US" b="1" dirty="0" err="1">
                <a:solidFill>
                  <a:schemeClr val="tx2">
                    <a:lumMod val="50000"/>
                  </a:schemeClr>
                </a:solidFill>
                <a:latin typeface="Cambria" pitchFamily="18" charset="0"/>
                <a:cs typeface="Times New Roman" pitchFamily="18" charset="0"/>
              </a:rPr>
              <a:t>Učionice</a:t>
            </a:r>
            <a:r>
              <a:rPr lang="en-US" b="1" dirty="0">
                <a:solidFill>
                  <a:schemeClr val="tx2"/>
                </a:solidFill>
                <a:latin typeface="Cambria" pitchFamily="18" charset="0"/>
                <a:cs typeface="Times New Roman" pitchFamily="18" charset="0"/>
              </a:rPr>
              <a:t> </a:t>
            </a:r>
            <a:r>
              <a:rPr lang="en-US" b="1" dirty="0" err="1">
                <a:solidFill>
                  <a:schemeClr val="tx2">
                    <a:lumMod val="50000"/>
                  </a:schemeClr>
                </a:solidFill>
                <a:latin typeface="Cambria" pitchFamily="18" charset="0"/>
                <a:cs typeface="Times New Roman" pitchFamily="18" charset="0"/>
              </a:rPr>
              <a:t>radionice</a:t>
            </a:r>
            <a:endParaRPr lang="en-US" b="1" dirty="0">
              <a:solidFill>
                <a:schemeClr val="tx2">
                  <a:lumMod val="50000"/>
                </a:schemeClr>
              </a:solidFill>
              <a:latin typeface="Cambria" pitchFamily="18" charset="0"/>
              <a:cs typeface="Times New Roman" pitchFamily="18" charset="0"/>
            </a:endParaRPr>
          </a:p>
        </p:txBody>
      </p:sp>
      <p:sp>
        <p:nvSpPr>
          <p:cNvPr id="20" name="Rectangle 19"/>
          <p:cNvSpPr/>
          <p:nvPr/>
        </p:nvSpPr>
        <p:spPr>
          <a:xfrm>
            <a:off x="4848914" y="7515036"/>
            <a:ext cx="1671676" cy="369332"/>
          </a:xfrm>
          <a:prstGeom prst="rect">
            <a:avLst/>
          </a:prstGeom>
        </p:spPr>
        <p:txBody>
          <a:bodyPr wrap="none">
            <a:spAutoFit/>
          </a:bodyPr>
          <a:lstStyle/>
          <a:p>
            <a:r>
              <a:rPr lang="sr-Latn-ME" b="1" dirty="0">
                <a:solidFill>
                  <a:schemeClr val="tx2">
                    <a:lumMod val="50000"/>
                  </a:schemeClr>
                </a:solidFill>
                <a:latin typeface="Cambria" pitchFamily="18" charset="0"/>
                <a:cs typeface="Times New Roman" pitchFamily="18" charset="0"/>
              </a:rPr>
              <a:t>Iz života škole</a:t>
            </a:r>
            <a:endParaRPr lang="en-US" b="1" dirty="0">
              <a:solidFill>
                <a:schemeClr val="tx2">
                  <a:lumMod val="50000"/>
                </a:schemeClr>
              </a:solidFill>
              <a:latin typeface="Cambria" pitchFamily="18" charset="0"/>
              <a:cs typeface="Times New Roman" pitchFamily="18" charset="0"/>
            </a:endParaRPr>
          </a:p>
        </p:txBody>
      </p:sp>
      <p:sp>
        <p:nvSpPr>
          <p:cNvPr id="21" name="Rectangle 20"/>
          <p:cNvSpPr/>
          <p:nvPr/>
        </p:nvSpPr>
        <p:spPr>
          <a:xfrm>
            <a:off x="302912" y="7884368"/>
            <a:ext cx="2670346" cy="369332"/>
          </a:xfrm>
          <a:prstGeom prst="rect">
            <a:avLst/>
          </a:prstGeom>
        </p:spPr>
        <p:txBody>
          <a:bodyPr wrap="none">
            <a:spAutoFit/>
          </a:bodyPr>
          <a:lstStyle/>
          <a:p>
            <a:r>
              <a:rPr lang="en-US" b="1" dirty="0" err="1">
                <a:solidFill>
                  <a:schemeClr val="tx2">
                    <a:lumMod val="50000"/>
                  </a:schemeClr>
                </a:solidFill>
                <a:latin typeface="Cambria" pitchFamily="18" charset="0"/>
                <a:cs typeface="Times New Roman" pitchFamily="18" charset="0"/>
              </a:rPr>
              <a:t>Demokratske</a:t>
            </a:r>
            <a:r>
              <a:rPr lang="en-US" b="1" dirty="0">
                <a:solidFill>
                  <a:schemeClr val="tx2">
                    <a:lumMod val="50000"/>
                  </a:schemeClr>
                </a:solidFill>
                <a:latin typeface="Cambria" pitchFamily="18" charset="0"/>
                <a:cs typeface="Times New Roman" pitchFamily="18" charset="0"/>
              </a:rPr>
              <a:t> </a:t>
            </a:r>
            <a:r>
              <a:rPr lang="en-US" b="1" dirty="0" err="1">
                <a:solidFill>
                  <a:schemeClr val="tx2">
                    <a:lumMod val="50000"/>
                  </a:schemeClr>
                </a:solidFill>
                <a:latin typeface="Cambria" pitchFamily="18" charset="0"/>
                <a:cs typeface="Times New Roman" pitchFamily="18" charset="0"/>
              </a:rPr>
              <a:t>radionice</a:t>
            </a:r>
            <a:endParaRPr lang="sr-Latn-ME" b="1" dirty="0">
              <a:solidFill>
                <a:schemeClr val="tx2">
                  <a:lumMod val="50000"/>
                </a:schemeClr>
              </a:solidFill>
              <a:latin typeface="Cambria" pitchFamily="18" charset="0"/>
              <a:cs typeface="Times New Roman" pitchFamily="18" charset="0"/>
            </a:endParaRPr>
          </a:p>
        </p:txBody>
      </p:sp>
    </p:spTree>
    <p:extLst>
      <p:ext uri="{BB962C8B-B14F-4D97-AF65-F5344CB8AC3E}">
        <p14:creationId xmlns:p14="http://schemas.microsoft.com/office/powerpoint/2010/main" val="6767141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bright="16000"/>
          </a:blip>
          <a:srcRect/>
          <a:stretch>
            <a:fillRect l="-25000" r="-25000"/>
          </a:stretch>
        </a:blipFill>
        <a:effectLst/>
      </p:bgPr>
    </p:bg>
    <p:spTree>
      <p:nvGrpSpPr>
        <p:cNvPr id="1" name=""/>
        <p:cNvGrpSpPr/>
        <p:nvPr/>
      </p:nvGrpSpPr>
      <p:grpSpPr>
        <a:xfrm>
          <a:off x="0" y="0"/>
          <a:ext cx="0" cy="0"/>
          <a:chOff x="0" y="0"/>
          <a:chExt cx="0" cy="0"/>
        </a:xfrm>
      </p:grpSpPr>
      <p:pic>
        <p:nvPicPr>
          <p:cNvPr id="1029" name="Picture 12" descr="Description: C:\Users\Dijana\Desktop\LUČA OGLEDNI ČASOVI\IMG_1010.jpg"/>
          <p:cNvPicPr>
            <a:picLocks noChangeAspect="1" noChangeArrowheads="1"/>
          </p:cNvPicPr>
          <p:nvPr/>
        </p:nvPicPr>
        <p:blipFill>
          <a:blip r:embed="rId3">
            <a:extLst>
              <a:ext uri="{28A0092B-C50C-407E-A947-70E740481C1C}">
                <a14:useLocalDpi xmlns:a14="http://schemas.microsoft.com/office/drawing/2010/main" val="0"/>
              </a:ext>
            </a:extLst>
          </a:blip>
          <a:srcRect t="25281" b="12923"/>
          <a:stretch>
            <a:fillRect/>
          </a:stretch>
        </p:blipFill>
        <p:spPr bwMode="auto">
          <a:xfrm>
            <a:off x="481312" y="4814836"/>
            <a:ext cx="2514600" cy="11702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l="20670" t="23069" r="24077" b="9864"/>
          <a:stretch/>
        </p:blipFill>
        <p:spPr>
          <a:xfrm>
            <a:off x="323958" y="6954176"/>
            <a:ext cx="1242570" cy="1218224"/>
          </a:xfrm>
          <a:prstGeom prst="rect">
            <a:avLst/>
          </a:prstGeom>
          <a:ln>
            <a:noFill/>
          </a:ln>
          <a:effectLst>
            <a:softEdge rad="112500"/>
          </a:effectLst>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2600" t="21030" r="6418" b="14355"/>
          <a:stretch/>
        </p:blipFill>
        <p:spPr>
          <a:xfrm>
            <a:off x="4076350" y="7683815"/>
            <a:ext cx="2259632" cy="1200021"/>
          </a:xfrm>
          <a:prstGeom prst="rect">
            <a:avLst/>
          </a:prstGeom>
          <a:ln>
            <a:noFill/>
          </a:ln>
          <a:effectLst>
            <a:softEdge rad="112500"/>
          </a:effectLst>
        </p:spPr>
      </p:pic>
      <p:sp>
        <p:nvSpPr>
          <p:cNvPr id="2" name="Rectangle 1"/>
          <p:cNvSpPr/>
          <p:nvPr/>
        </p:nvSpPr>
        <p:spPr>
          <a:xfrm>
            <a:off x="323958" y="251520"/>
            <a:ext cx="6210084" cy="1077218"/>
          </a:xfrm>
          <a:prstGeom prst="rect">
            <a:avLst/>
          </a:prstGeom>
        </p:spPr>
        <p:txBody>
          <a:bodyPr wrap="square">
            <a:spAutoFit/>
          </a:bodyPr>
          <a:lstStyle/>
          <a:p>
            <a:r>
              <a:rPr lang="sr-Latn-ME" sz="1400" b="1" dirty="0" smtClean="0">
                <a:latin typeface="Times New Roman" pitchFamily="18" charset="0"/>
                <a:cs typeface="Times New Roman" pitchFamily="18" charset="0"/>
              </a:rPr>
              <a:t>Ugledni časovi</a:t>
            </a:r>
            <a:endParaRPr lang="en-US" sz="1400" dirty="0">
              <a:latin typeface="Times New Roman" pitchFamily="18" charset="0"/>
              <a:cs typeface="Times New Roman" pitchFamily="18" charset="0"/>
            </a:endParaRPr>
          </a:p>
          <a:p>
            <a:r>
              <a:rPr lang="sr-Latn-ME" sz="1200" dirty="0">
                <a:latin typeface="Times New Roman" pitchFamily="18" charset="0"/>
                <a:cs typeface="Times New Roman" pitchFamily="18" charset="0"/>
              </a:rPr>
              <a:t> </a:t>
            </a:r>
            <a:r>
              <a:rPr lang="sr-Latn-ME" sz="1200" dirty="0" smtClean="0">
                <a:latin typeface="Times New Roman" pitchFamily="18" charset="0"/>
                <a:cs typeface="Times New Roman" pitchFamily="18" charset="0"/>
              </a:rPr>
              <a:t>    </a:t>
            </a:r>
            <a:r>
              <a:rPr lang="en-US" sz="1200" dirty="0" smtClean="0">
                <a:latin typeface="Times New Roman" pitchFamily="18" charset="0"/>
                <a:cs typeface="Times New Roman" pitchFamily="18" charset="0"/>
              </a:rPr>
              <a:t>U </a:t>
            </a:r>
            <a:r>
              <a:rPr lang="en-US" sz="1200" dirty="0" err="1">
                <a:latin typeface="Times New Roman" pitchFamily="18" charset="0"/>
                <a:cs typeface="Times New Roman" pitchFamily="18" charset="0"/>
              </a:rPr>
              <a:t>cilju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poboljšanja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kvaliteta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nastave</a:t>
            </a:r>
            <a:r>
              <a:rPr lang="en-US" sz="1200" dirty="0">
                <a:latin typeface="Times New Roman" pitchFamily="18" charset="0"/>
                <a:cs typeface="Times New Roman" pitchFamily="18" charset="0"/>
              </a:rPr>
              <a:t> u </a:t>
            </a:r>
            <a:r>
              <a:rPr lang="en-US" sz="1200" dirty="0" err="1">
                <a:latin typeface="Times New Roman" pitchFamily="18" charset="0"/>
                <a:cs typeface="Times New Roman" pitchFamily="18" charset="0"/>
              </a:rPr>
              <a:t>razrednoj</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nastavi</a:t>
            </a:r>
            <a:r>
              <a:rPr lang="en-US" sz="1200" dirty="0">
                <a:latin typeface="Times New Roman" pitchFamily="18" charset="0"/>
                <a:cs typeface="Times New Roman" pitchFamily="18" charset="0"/>
              </a:rPr>
              <a:t> je </a:t>
            </a:r>
            <a:r>
              <a:rPr lang="en-US" sz="1200" dirty="0" err="1">
                <a:latin typeface="Times New Roman" pitchFamily="18" charset="0"/>
                <a:cs typeface="Times New Roman" pitchFamily="18" charset="0"/>
              </a:rPr>
              <a:t>održano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nekoliko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zapaženih</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uglednih</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oglednih</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časova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Učiteljice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su</a:t>
            </a:r>
            <a:r>
              <a:rPr lang="en-US" sz="1200" dirty="0">
                <a:latin typeface="Times New Roman" pitchFamily="18" charset="0"/>
                <a:cs typeface="Times New Roman" pitchFamily="18" charset="0"/>
              </a:rPr>
              <a:t> se </a:t>
            </a:r>
            <a:r>
              <a:rPr lang="en-US" sz="1200" dirty="0" err="1">
                <a:latin typeface="Times New Roman" pitchFamily="18" charset="0"/>
                <a:cs typeface="Times New Roman" pitchFamily="18" charset="0"/>
              </a:rPr>
              <a:t>potrudile</a:t>
            </a:r>
            <a:r>
              <a:rPr lang="en-US" sz="1200" dirty="0">
                <a:latin typeface="Times New Roman" pitchFamily="18" charset="0"/>
                <a:cs typeface="Times New Roman" pitchFamily="18" charset="0"/>
              </a:rPr>
              <a:t> da se </a:t>
            </a:r>
            <a:r>
              <a:rPr lang="en-US" sz="1200" dirty="0" err="1">
                <a:latin typeface="Times New Roman" pitchFamily="18" charset="0"/>
                <a:cs typeface="Times New Roman" pitchFamily="18" charset="0"/>
              </a:rPr>
              <a:t>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času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nađe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obilje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materijala</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zanimljivih</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zadataka</a:t>
            </a:r>
            <a:r>
              <a:rPr lang="en-US" sz="1200" dirty="0">
                <a:latin typeface="Times New Roman" pitchFamily="18" charset="0"/>
                <a:cs typeface="Times New Roman" pitchFamily="18" charset="0"/>
              </a:rPr>
              <a:t>, da se </a:t>
            </a:r>
            <a:r>
              <a:rPr lang="en-US" sz="1200" dirty="0" err="1">
                <a:latin typeface="Times New Roman" pitchFamily="18" charset="0"/>
                <a:cs typeface="Times New Roman" pitchFamily="18" charset="0"/>
              </a:rPr>
              <a:t>uključe</a:t>
            </a:r>
            <a:r>
              <a:rPr lang="en-US" sz="1200" dirty="0">
                <a:latin typeface="Times New Roman" pitchFamily="18" charset="0"/>
                <a:cs typeface="Times New Roman" pitchFamily="18" charset="0"/>
              </a:rPr>
              <a:t> audio-</a:t>
            </a:r>
            <a:r>
              <a:rPr lang="en-US" sz="1200" dirty="0" err="1">
                <a:latin typeface="Times New Roman" pitchFamily="18" charset="0"/>
                <a:cs typeface="Times New Roman" pitchFamily="18" charset="0"/>
              </a:rPr>
              <a:t>vizuelna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nastavna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sredstva</a:t>
            </a:r>
            <a:r>
              <a:rPr lang="en-US" sz="1200" dirty="0">
                <a:latin typeface="Times New Roman" pitchFamily="18" charset="0"/>
                <a:cs typeface="Times New Roman" pitchFamily="18" charset="0"/>
              </a:rPr>
              <a:t>, a </a:t>
            </a:r>
            <a:r>
              <a:rPr lang="en-US" sz="1200" dirty="0" err="1">
                <a:latin typeface="Times New Roman" pitchFamily="18" charset="0"/>
                <a:cs typeface="Times New Roman" pitchFamily="18" charset="0"/>
              </a:rPr>
              <a:t>djeca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uživala</a:t>
            </a:r>
            <a:r>
              <a:rPr lang="en-US" sz="1200" dirty="0">
                <a:latin typeface="Times New Roman" pitchFamily="18" charset="0"/>
                <a:cs typeface="Times New Roman" pitchFamily="18" charset="0"/>
              </a:rPr>
              <a:t> u </a:t>
            </a:r>
            <a:r>
              <a:rPr lang="en-US" sz="1200" dirty="0" err="1">
                <a:latin typeface="Times New Roman" pitchFamily="18" charset="0"/>
                <a:cs typeface="Times New Roman" pitchFamily="18" charset="0"/>
              </a:rPr>
              <a:t>zajedničkom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radu</a:t>
            </a:r>
            <a:r>
              <a:rPr lang="en-US" sz="1200" dirty="0">
                <a:latin typeface="Times New Roman" pitchFamily="18" charset="0"/>
                <a:cs typeface="Times New Roman" pitchFamily="18" charset="0"/>
              </a:rPr>
              <a:t>.</a:t>
            </a:r>
          </a:p>
        </p:txBody>
      </p:sp>
      <p:sp>
        <p:nvSpPr>
          <p:cNvPr id="3" name="Rectangle 2"/>
          <p:cNvSpPr/>
          <p:nvPr/>
        </p:nvSpPr>
        <p:spPr>
          <a:xfrm>
            <a:off x="411711" y="2626343"/>
            <a:ext cx="5799678" cy="846386"/>
          </a:xfrm>
          <a:prstGeom prst="rect">
            <a:avLst/>
          </a:prstGeom>
        </p:spPr>
        <p:txBody>
          <a:bodyPr wrap="square">
            <a:spAutoFit/>
          </a:bodyPr>
          <a:lstStyle/>
          <a:p>
            <a:r>
              <a:rPr lang="en-US" sz="1300" b="1" dirty="0" err="1" smtClean="0">
                <a:latin typeface="Times New Roman" pitchFamily="18" charset="0"/>
                <a:cs typeface="Times New Roman" pitchFamily="18" charset="0"/>
              </a:rPr>
              <a:t>Prvi</a:t>
            </a:r>
            <a:r>
              <a:rPr lang="en-US" sz="1300" b="1" dirty="0" smtClean="0">
                <a:latin typeface="Times New Roman" pitchFamily="18" charset="0"/>
                <a:cs typeface="Times New Roman" pitchFamily="18" charset="0"/>
              </a:rPr>
              <a:t>  </a:t>
            </a:r>
            <a:r>
              <a:rPr lang="en-US" sz="1300" b="1" dirty="0" err="1" smtClean="0">
                <a:latin typeface="Times New Roman" pitchFamily="18" charset="0"/>
                <a:cs typeface="Times New Roman" pitchFamily="18" charset="0"/>
              </a:rPr>
              <a:t>razred</a:t>
            </a:r>
            <a:r>
              <a:rPr lang="en-US" sz="1300" b="1" dirty="0" smtClean="0">
                <a:latin typeface="Times New Roman" pitchFamily="18" charset="0"/>
                <a:cs typeface="Times New Roman" pitchFamily="18" charset="0"/>
              </a:rPr>
              <a:t>, </a:t>
            </a:r>
            <a:r>
              <a:rPr lang="en-US" sz="1300" b="1" dirty="0" err="1" smtClean="0">
                <a:latin typeface="Times New Roman" pitchFamily="18" charset="0"/>
                <a:cs typeface="Times New Roman" pitchFamily="18" charset="0"/>
              </a:rPr>
              <a:t>tema</a:t>
            </a:r>
            <a:r>
              <a:rPr lang="en-US" sz="1300" b="1" dirty="0" smtClean="0">
                <a:latin typeface="Times New Roman" pitchFamily="18" charset="0"/>
                <a:cs typeface="Times New Roman" pitchFamily="18" charset="0"/>
              </a:rPr>
              <a:t>: </a:t>
            </a:r>
            <a:r>
              <a:rPr lang="sr-Latn-ME" sz="1300" b="1" dirty="0" err="1">
                <a:latin typeface="Times New Roman" pitchFamily="18" charset="0"/>
                <a:cs typeface="Times New Roman" pitchFamily="18" charset="0"/>
              </a:rPr>
              <a:t>L</a:t>
            </a:r>
            <a:r>
              <a:rPr lang="en-US" sz="1300" b="1" dirty="0" err="1" smtClean="0">
                <a:latin typeface="Times New Roman" pitchFamily="18" charset="0"/>
                <a:cs typeface="Times New Roman" pitchFamily="18" charset="0"/>
              </a:rPr>
              <a:t>ična</a:t>
            </a:r>
            <a:r>
              <a:rPr lang="en-US" sz="1300" b="1" dirty="0" smtClean="0">
                <a:latin typeface="Times New Roman" pitchFamily="18" charset="0"/>
                <a:cs typeface="Times New Roman" pitchFamily="18" charset="0"/>
              </a:rPr>
              <a:t> </a:t>
            </a:r>
            <a:r>
              <a:rPr lang="en-US" sz="1300" b="1" dirty="0" err="1" smtClean="0">
                <a:latin typeface="Times New Roman" pitchFamily="18" charset="0"/>
                <a:cs typeface="Times New Roman" pitchFamily="18" charset="0"/>
              </a:rPr>
              <a:t>higijena</a:t>
            </a:r>
            <a:endParaRPr lang="en-US" sz="1300" dirty="0" smtClean="0">
              <a:latin typeface="Times New Roman" pitchFamily="18" charset="0"/>
              <a:cs typeface="Times New Roman" pitchFamily="18" charset="0"/>
            </a:endParaRPr>
          </a:p>
          <a:p>
            <a:r>
              <a:rPr lang="sr-Latn-ME"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Cijela</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priča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krenula</a:t>
            </a:r>
            <a:r>
              <a:rPr lang="en-US" sz="1200" dirty="0">
                <a:latin typeface="Times New Roman" pitchFamily="18" charset="0"/>
                <a:cs typeface="Times New Roman" pitchFamily="18" charset="0"/>
              </a:rPr>
              <a:t> je od </a:t>
            </a:r>
            <a:r>
              <a:rPr lang="en-US" sz="1200" dirty="0" err="1">
                <a:latin typeface="Times New Roman" pitchFamily="18" charset="0"/>
                <a:cs typeface="Times New Roman" pitchFamily="18" charset="0"/>
              </a:rPr>
              <a:t>onog</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što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svi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dobro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znamo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prije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poslije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jela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treba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ruke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prati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Kroz</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pjesmu</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interesantne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radionice</a:t>
            </a:r>
            <a:r>
              <a:rPr lang="en-US" sz="1200" dirty="0">
                <a:latin typeface="Times New Roman" pitchFamily="18" charset="0"/>
                <a:cs typeface="Times New Roman" pitchFamily="18" charset="0"/>
              </a:rPr>
              <a:t>, a </a:t>
            </a:r>
            <a:r>
              <a:rPr lang="en-US" sz="1200" dirty="0" err="1">
                <a:latin typeface="Times New Roman" pitchFamily="18" charset="0"/>
                <a:cs typeface="Times New Roman" pitchFamily="18" charset="0"/>
              </a:rPr>
              <a:t>uz</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predavanje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naših</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učiteljica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Snežane</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Rade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naučili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smo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mnogo</a:t>
            </a:r>
            <a:r>
              <a:rPr lang="en-US" sz="1200" dirty="0">
                <a:latin typeface="Times New Roman" pitchFamily="18" charset="0"/>
                <a:cs typeface="Times New Roman" pitchFamily="18" charset="0"/>
              </a:rPr>
              <a:t>.</a:t>
            </a:r>
          </a:p>
        </p:txBody>
      </p:sp>
      <p:pic>
        <p:nvPicPr>
          <p:cNvPr id="4" name="Picture 3" descr="C:\Users\Dijana\Desktop\LUČA OGLEDNI ČASOVI\IMG_2824.JPG"/>
          <p:cNvPicPr/>
          <p:nvPr/>
        </p:nvPicPr>
        <p:blipFill rotWithShape="1">
          <a:blip r:embed="rId6" cstate="print">
            <a:extLst>
              <a:ext uri="{28A0092B-C50C-407E-A947-70E740481C1C}">
                <a14:useLocalDpi xmlns:a14="http://schemas.microsoft.com/office/drawing/2010/main" val="0"/>
              </a:ext>
            </a:extLst>
          </a:blip>
          <a:srcRect l="14791" t="6044" b="13737"/>
          <a:stretch/>
        </p:blipFill>
        <p:spPr bwMode="auto">
          <a:xfrm>
            <a:off x="475651" y="1328738"/>
            <a:ext cx="2304256" cy="1390650"/>
          </a:xfrm>
          <a:prstGeom prst="rect">
            <a:avLst/>
          </a:prstGeom>
          <a:ln>
            <a:noFill/>
          </a:ln>
          <a:effectLst>
            <a:softEdge rad="112500"/>
          </a:effectLst>
          <a:extLst>
            <a:ext uri="{53640926-AAD7-44D8-BBD7-CCE9431645EC}">
              <a14:shadowObscured xmlns:a14="http://schemas.microsoft.com/office/drawing/2010/main"/>
            </a:ext>
          </a:extLst>
        </p:spPr>
      </p:pic>
      <p:pic>
        <p:nvPicPr>
          <p:cNvPr id="5" name="Picture 4" descr="C:\Users\Dijana\Desktop\LUČA OGLEDNI ČASOVI\IMG_2829.JPG"/>
          <p:cNvPicPr/>
          <p:nvPr/>
        </p:nvPicPr>
        <p:blipFill rotWithShape="1">
          <a:blip r:embed="rId7" cstate="print">
            <a:extLst>
              <a:ext uri="{28A0092B-C50C-407E-A947-70E740481C1C}">
                <a14:useLocalDpi xmlns:a14="http://schemas.microsoft.com/office/drawing/2010/main" val="0"/>
              </a:ext>
            </a:extLst>
          </a:blip>
          <a:srcRect t="3271" b="28505"/>
          <a:stretch/>
        </p:blipFill>
        <p:spPr bwMode="auto">
          <a:xfrm>
            <a:off x="3265465" y="1237134"/>
            <a:ext cx="2952750" cy="1390650"/>
          </a:xfrm>
          <a:prstGeom prst="rect">
            <a:avLst/>
          </a:prstGeom>
          <a:ln>
            <a:noFill/>
          </a:ln>
          <a:effectLst>
            <a:softEdge rad="112500"/>
          </a:effectLst>
          <a:extLst>
            <a:ext uri="{53640926-AAD7-44D8-BBD7-CCE9431645EC}">
              <a14:shadowObscured xmlns:a14="http://schemas.microsoft.com/office/drawing/2010/main"/>
            </a:ext>
          </a:extLst>
        </p:spPr>
      </p:pic>
      <p:sp>
        <p:nvSpPr>
          <p:cNvPr id="6" name="Rectangle 2"/>
          <p:cNvSpPr>
            <a:spLocks noChangeArrowheads="1"/>
          </p:cNvSpPr>
          <p:nvPr/>
        </p:nvSpPr>
        <p:spPr bwMode="auto">
          <a:xfrm>
            <a:off x="392984" y="3493920"/>
            <a:ext cx="3987457" cy="1400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Drugi</a:t>
            </a:r>
            <a:r>
              <a:rPr kumimoji="0" lang="en-US" sz="13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3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razred</a:t>
            </a:r>
            <a:r>
              <a:rPr kumimoji="0" lang="en-US" sz="13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3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tema</a:t>
            </a:r>
            <a:r>
              <a:rPr kumimoji="0" lang="en-US" sz="13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lang="sr-Latn-ME" sz="1300" b="1" dirty="0" err="1">
                <a:latin typeface="Times New Roman" pitchFamily="18" charset="0"/>
                <a:ea typeface="Calibri" pitchFamily="34" charset="0"/>
                <a:cs typeface="Times New Roman" pitchFamily="18" charset="0"/>
              </a:rPr>
              <a:t>L</a:t>
            </a:r>
            <a:r>
              <a:rPr kumimoji="0" lang="en-US" sz="13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ijepo</a:t>
            </a:r>
            <a:r>
              <a:rPr kumimoji="0" lang="en-US" sz="13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3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ponašanje</a:t>
            </a:r>
            <a:endParaRPr kumimoji="0" lang="en-US" sz="13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r-Latn-ME"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Scenarij</a:t>
            </a:r>
            <a:r>
              <a:rPr kumimoji="0" lang="sr-Latn-ME"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o</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za</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čas</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je bio </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vrlo</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maštovit</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Na </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početku</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smo</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pokazali</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kroz</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svoje</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glumačko</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umijeće</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kako</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se ne </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treba</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ponašati</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Tada je </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na</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scenu</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nastupio</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jedan</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tata</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i </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pokazao</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kako</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roditelji</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treba</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da </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reaguju</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Na </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času</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smo</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našoj</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učiteljici</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Dijani</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pokazali</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koliko</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znamo</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o </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lijepom</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ponašanju</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i </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bontonu</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 </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ona</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je </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rekla</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da </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smo</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baš</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kulturni</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i </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vaspitani</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n-US" sz="18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1025" name="Picture 10" descr="Description: C:\Users\Dijana\Desktop\LUČA OGLEDNI ČASOVI\IMG_2981.JPG"/>
          <p:cNvPicPr>
            <a:picLocks noChangeAspect="1" noChangeArrowheads="1"/>
          </p:cNvPicPr>
          <p:nvPr/>
        </p:nvPicPr>
        <p:blipFill>
          <a:blip r:embed="rId8">
            <a:extLst>
              <a:ext uri="{28A0092B-C50C-407E-A947-70E740481C1C}">
                <a14:useLocalDpi xmlns:a14="http://schemas.microsoft.com/office/drawing/2010/main" val="0"/>
              </a:ext>
            </a:extLst>
          </a:blip>
          <a:srcRect l="35410" t="11501" b="16499"/>
          <a:stretch>
            <a:fillRect/>
          </a:stretch>
        </p:blipFill>
        <p:spPr bwMode="auto">
          <a:xfrm>
            <a:off x="4380441" y="3203848"/>
            <a:ext cx="1928879" cy="14099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Rectangle 6"/>
          <p:cNvSpPr>
            <a:spLocks noChangeArrowheads="1"/>
          </p:cNvSpPr>
          <p:nvPr/>
        </p:nvSpPr>
        <p:spPr bwMode="auto">
          <a:xfrm>
            <a:off x="3183311" y="4692380"/>
            <a:ext cx="3446961"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Tema</a:t>
            </a:r>
            <a:r>
              <a:rPr kumimoji="0" lang="en-US" sz="12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lang="sr-Latn-ME" sz="1200" b="1" dirty="0">
                <a:latin typeface="Times New Roman" pitchFamily="18" charset="0"/>
                <a:ea typeface="Calibri" pitchFamily="34" charset="0"/>
                <a:cs typeface="Times New Roman" pitchFamily="18" charset="0"/>
              </a:rPr>
              <a:t>P</a:t>
            </a:r>
            <a:r>
              <a:rPr kumimoji="0" lang="en-US" sz="12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redrasude</a:t>
            </a:r>
            <a:endParaRPr lang="sr-Latn-ME" sz="600" dirty="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sr-Latn-ME" sz="6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Predrasude</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su</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sr-Latn-ME"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kada</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o </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nekome</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sudimo</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 ne </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poznajemo</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ga</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dobro</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kada</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se </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sa</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nekim</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ne </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družimo</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samo</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zato</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što</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je </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drugačiji</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kaže</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naša</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učiteljica</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Marica</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Pa to je </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strašno</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složili</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smo</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svi</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u </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glas</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n-US" sz="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9" name="Rectangle 7"/>
          <p:cNvSpPr>
            <a:spLocks noChangeArrowheads="1"/>
          </p:cNvSpPr>
          <p:nvPr/>
        </p:nvSpPr>
        <p:spPr bwMode="auto">
          <a:xfrm>
            <a:off x="0" y="1504950"/>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 name="Rectangle 13"/>
          <p:cNvSpPr/>
          <p:nvPr/>
        </p:nvSpPr>
        <p:spPr>
          <a:xfrm>
            <a:off x="387267" y="5779293"/>
            <a:ext cx="3855106" cy="1384995"/>
          </a:xfrm>
          <a:prstGeom prst="rect">
            <a:avLst/>
          </a:prstGeom>
        </p:spPr>
        <p:txBody>
          <a:bodyPr wrap="square">
            <a:spAutoFit/>
          </a:bodyPr>
          <a:lstStyle/>
          <a:p>
            <a:r>
              <a:rPr lang="sr-Latn-CS" sz="1200" b="1" dirty="0">
                <a:latin typeface="Times New Roman" pitchFamily="18" charset="0"/>
                <a:cs typeface="Times New Roman" pitchFamily="18" charset="0"/>
              </a:rPr>
              <a:t> </a:t>
            </a:r>
            <a:r>
              <a:rPr lang="sr-Latn-CS" sz="1200" b="1" dirty="0" smtClean="0">
                <a:latin typeface="Times New Roman" pitchFamily="18" charset="0"/>
                <a:cs typeface="Times New Roman" pitchFamily="18" charset="0"/>
              </a:rPr>
              <a:t>   Na </a:t>
            </a:r>
            <a:r>
              <a:rPr lang="sr-Latn-CS" sz="1200" b="1" dirty="0">
                <a:latin typeface="Times New Roman" pitchFamily="18" charset="0"/>
                <a:cs typeface="Times New Roman" pitchFamily="18" charset="0"/>
              </a:rPr>
              <a:t>času prirode </a:t>
            </a:r>
            <a:r>
              <a:rPr lang="sr-Latn-CS" sz="1200" dirty="0">
                <a:latin typeface="Times New Roman" pitchFamily="18" charset="0"/>
                <a:cs typeface="Times New Roman" pitchFamily="18" charset="0"/>
              </a:rPr>
              <a:t>i društva učenici II-b su sa svojom učiteljicom unijeli proljećni duh u svoju učionicu. Zadatak im je bio da kroz plakate, koje su sami osmislili, predstave karakteristike ovog godišnjeg doba. Ideja nije falilo,a nije izostao ni timski rad, pa su učenici na vrlo kreativne načine predstavili svoje radove koji će ukrašavati zidove učionice i ispuniti je proljećnom vedrinom</a:t>
            </a:r>
            <a:r>
              <a:rPr lang="sr-Latn-CS" sz="1200" dirty="0" smtClean="0">
                <a:latin typeface="Times New Roman" pitchFamily="18" charset="0"/>
                <a:cs typeface="Times New Roman" pitchFamily="18" charset="0"/>
              </a:rPr>
              <a:t>.</a:t>
            </a:r>
            <a:endParaRPr lang="en-US" sz="1200" dirty="0">
              <a:latin typeface="Times New Roman" pitchFamily="18" charset="0"/>
              <a:cs typeface="Times New Roman" pitchFamily="18" charset="0"/>
            </a:endParaRPr>
          </a:p>
        </p:txBody>
      </p:sp>
      <p:pic>
        <p:nvPicPr>
          <p:cNvPr id="15" name="Picture 14" descr="20140415_105135_2.jpg"/>
          <p:cNvPicPr/>
          <p:nvPr/>
        </p:nvPicPr>
        <p:blipFill rotWithShape="1">
          <a:blip r:embed="rId9" cstate="print"/>
          <a:srcRect l="14989" t="-1676" r="12524" b="19636"/>
          <a:stretch/>
        </p:blipFill>
        <p:spPr>
          <a:xfrm>
            <a:off x="4242373" y="5580112"/>
            <a:ext cx="2210963" cy="1528232"/>
          </a:xfrm>
          <a:prstGeom prst="rect">
            <a:avLst/>
          </a:prstGeom>
          <a:ln>
            <a:noFill/>
          </a:ln>
          <a:effectLst>
            <a:softEdge rad="112500"/>
          </a:effectLst>
        </p:spPr>
      </p:pic>
      <p:sp>
        <p:nvSpPr>
          <p:cNvPr id="16" name="Rectangle 15"/>
          <p:cNvSpPr/>
          <p:nvPr/>
        </p:nvSpPr>
        <p:spPr>
          <a:xfrm>
            <a:off x="387360" y="8052838"/>
            <a:ext cx="3688990" cy="646331"/>
          </a:xfrm>
          <a:prstGeom prst="rect">
            <a:avLst/>
          </a:prstGeom>
        </p:spPr>
        <p:txBody>
          <a:bodyPr wrap="square">
            <a:spAutoFit/>
          </a:bodyPr>
          <a:lstStyle/>
          <a:p>
            <a:r>
              <a:rPr lang="sr-Latn-ME" sz="1200" dirty="0" smtClean="0">
                <a:latin typeface="Times New Roman" pitchFamily="18" charset="0"/>
                <a:cs typeface="Times New Roman" pitchFamily="18" charset="0"/>
              </a:rPr>
              <a:t>     Kada </a:t>
            </a:r>
            <a:r>
              <a:rPr lang="sr-Latn-ME" sz="1200" dirty="0">
                <a:latin typeface="Times New Roman" pitchFamily="18" charset="0"/>
                <a:cs typeface="Times New Roman" pitchFamily="18" charset="0"/>
              </a:rPr>
              <a:t>se pomene </a:t>
            </a:r>
            <a:r>
              <a:rPr lang="sr-Latn-ME" sz="1200" b="1" dirty="0">
                <a:latin typeface="Times New Roman" pitchFamily="18" charset="0"/>
                <a:cs typeface="Times New Roman" pitchFamily="18" charset="0"/>
              </a:rPr>
              <a:t>matematika</a:t>
            </a:r>
            <a:r>
              <a:rPr lang="sr-Latn-ME" sz="1200" dirty="0">
                <a:latin typeface="Times New Roman" pitchFamily="18" charset="0"/>
                <a:cs typeface="Times New Roman" pitchFamily="18" charset="0"/>
              </a:rPr>
              <a:t>, đaci obično odmahuju glavom. Učenici V-b se ne slažu. Za njih je matematika  zabavna. Vjerovali ili </a:t>
            </a:r>
            <a:r>
              <a:rPr lang="sr-Latn-ME" sz="1200" dirty="0" smtClean="0">
                <a:latin typeface="Times New Roman" pitchFamily="18" charset="0"/>
                <a:cs typeface="Times New Roman" pitchFamily="18" charset="0"/>
              </a:rPr>
              <a:t>ne, </a:t>
            </a:r>
            <a:r>
              <a:rPr lang="sr-Latn-ME" sz="1200" dirty="0">
                <a:latin typeface="Times New Roman" pitchFamily="18" charset="0"/>
                <a:cs typeface="Times New Roman" pitchFamily="18" charset="0"/>
              </a:rPr>
              <a:t>njima ona pruža i duševni mir</a:t>
            </a:r>
            <a:r>
              <a:rPr lang="sr-Latn-ME" sz="1200" dirty="0" smtClean="0">
                <a:latin typeface="Times New Roman" pitchFamily="18" charset="0"/>
                <a:cs typeface="Times New Roman" pitchFamily="18" charset="0"/>
              </a:rPr>
              <a:t>.  </a:t>
            </a:r>
            <a:endParaRPr lang="en-US" sz="1200" dirty="0">
              <a:latin typeface="Times New Roman" pitchFamily="18" charset="0"/>
              <a:cs typeface="Times New Roman" pitchFamily="18" charset="0"/>
            </a:endParaRPr>
          </a:p>
        </p:txBody>
      </p:sp>
      <p:sp>
        <p:nvSpPr>
          <p:cNvPr id="18" name="Rectangle 17"/>
          <p:cNvSpPr/>
          <p:nvPr/>
        </p:nvSpPr>
        <p:spPr>
          <a:xfrm>
            <a:off x="1515516" y="7090966"/>
            <a:ext cx="5158556" cy="830997"/>
          </a:xfrm>
          <a:prstGeom prst="rect">
            <a:avLst/>
          </a:prstGeom>
        </p:spPr>
        <p:txBody>
          <a:bodyPr wrap="square">
            <a:spAutoFit/>
          </a:bodyPr>
          <a:lstStyle/>
          <a:p>
            <a:r>
              <a:rPr lang="sr-Latn-ME" sz="1200" dirty="0" smtClean="0">
                <a:latin typeface="Times New Roman" pitchFamily="18" charset="0"/>
                <a:cs typeface="Times New Roman" pitchFamily="18" charset="0"/>
              </a:rPr>
              <a:t>     Kad </a:t>
            </a:r>
            <a:r>
              <a:rPr lang="sr-Latn-ME" sz="1200" dirty="0">
                <a:latin typeface="Times New Roman" pitchFamily="18" charset="0"/>
                <a:cs typeface="Times New Roman" pitchFamily="18" charset="0"/>
              </a:rPr>
              <a:t>nas ogrije proljećno sunce svi mu se radujemo. Da bi djeca shvatila značaj svjetlosti i toplote, koje </a:t>
            </a:r>
            <a:r>
              <a:rPr lang="sr-Latn-ME" sz="1200" dirty="0" smtClean="0">
                <a:latin typeface="Times New Roman" pitchFamily="18" charset="0"/>
                <a:cs typeface="Times New Roman" pitchFamily="18" charset="0"/>
              </a:rPr>
              <a:t>nam donosi </a:t>
            </a:r>
            <a:r>
              <a:rPr lang="sr-Latn-ME" sz="1200" dirty="0">
                <a:latin typeface="Times New Roman" pitchFamily="18" charset="0"/>
                <a:cs typeface="Times New Roman" pitchFamily="18" charset="0"/>
              </a:rPr>
              <a:t>proljeće, u učionicama sadimo biljke, koje dalje posmatramo i njegujemo. Ah, </a:t>
            </a:r>
            <a:r>
              <a:rPr lang="sr-Latn-ME" sz="1200" dirty="0" smtClean="0">
                <a:latin typeface="Times New Roman" pitchFamily="18" charset="0"/>
                <a:cs typeface="Times New Roman" pitchFamily="18" charset="0"/>
              </a:rPr>
              <a:t> kakva </a:t>
            </a:r>
            <a:r>
              <a:rPr lang="sr-Latn-ME" sz="1200" dirty="0">
                <a:latin typeface="Times New Roman" pitchFamily="18" charset="0"/>
                <a:cs typeface="Times New Roman" pitchFamily="18" charset="0"/>
              </a:rPr>
              <a:t>sreća nastane u odjeljenju kada jednog jutra iznikne nova biljka.</a:t>
            </a:r>
            <a:endParaRPr lang="en-US" sz="1200" dirty="0">
              <a:latin typeface="Times New Roman" pitchFamily="18" charset="0"/>
              <a:cs typeface="Times New Roman" pitchFamily="18" charset="0"/>
            </a:endParaRPr>
          </a:p>
        </p:txBody>
      </p:sp>
      <p:sp>
        <p:nvSpPr>
          <p:cNvPr id="7" name="Rectangle 6"/>
          <p:cNvSpPr/>
          <p:nvPr/>
        </p:nvSpPr>
        <p:spPr>
          <a:xfrm>
            <a:off x="4399950" y="6804248"/>
            <a:ext cx="1837362" cy="276999"/>
          </a:xfrm>
          <a:prstGeom prst="rect">
            <a:avLst/>
          </a:prstGeom>
        </p:spPr>
        <p:txBody>
          <a:bodyPr wrap="none">
            <a:spAutoFit/>
          </a:bodyPr>
          <a:lstStyle/>
          <a:p>
            <a:r>
              <a:rPr lang="sr-Latn-CS" sz="1200" dirty="0">
                <a:latin typeface="Times New Roman" pitchFamily="18" charset="0"/>
                <a:cs typeface="Times New Roman" pitchFamily="18" charset="0"/>
              </a:rPr>
              <a:t>Učenici II-b sa učiteljicom</a:t>
            </a:r>
            <a:endParaRPr lang="en-US" sz="1200" dirty="0">
              <a:latin typeface="Times New Roman" pitchFamily="18" charset="0"/>
              <a:cs typeface="Times New Roman" pitchFamily="18" charset="0"/>
            </a:endParaRPr>
          </a:p>
        </p:txBody>
      </p:sp>
    </p:spTree>
    <p:extLst>
      <p:ext uri="{BB962C8B-B14F-4D97-AF65-F5344CB8AC3E}">
        <p14:creationId xmlns:p14="http://schemas.microsoft.com/office/powerpoint/2010/main" val="8122222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t="-6000" b="-6000"/>
          </a:stretch>
        </a:blipFill>
        <a:effectLst/>
      </p:bgPr>
    </p:bg>
    <p:spTree>
      <p:nvGrpSpPr>
        <p:cNvPr id="1" name=""/>
        <p:cNvGrpSpPr/>
        <p:nvPr/>
      </p:nvGrpSpPr>
      <p:grpSpPr>
        <a:xfrm>
          <a:off x="0" y="0"/>
          <a:ext cx="0" cy="0"/>
          <a:chOff x="0" y="0"/>
          <a:chExt cx="0" cy="0"/>
        </a:xfrm>
      </p:grpSpPr>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bwMode="auto">
          <a:xfrm>
            <a:off x="5013175" y="5139695"/>
            <a:ext cx="1531335" cy="1186202"/>
          </a:xfrm>
          <a:prstGeom prst="rect">
            <a:avLst/>
          </a:prstGeom>
          <a:ln>
            <a:noFill/>
          </a:ln>
          <a:effectLst>
            <a:outerShdw blurRad="292100" dist="139700" dir="2700000" algn="tl" rotWithShape="0">
              <a:srgbClr val="333333">
                <a:alpha val="65000"/>
              </a:srgbClr>
            </a:outerShdw>
          </a:effectLst>
        </p:spPr>
      </p:pic>
      <p:pic>
        <p:nvPicPr>
          <p:cNvPr id="8" name="Picture 7" descr="https://encrypted-tbn2.gstatic.com/images?q=tbn:ANd9GcRzQBWjWOuiaki7PWl843tx6Hkiy3bq4M9DWPRZn6VmH1KP7BRT"/>
          <p:cNvPicPr/>
          <p:nvPr/>
        </p:nvPicPr>
        <p:blipFill>
          <a:blip r:embed="rId4">
            <a:extLst>
              <a:ext uri="{BEBA8EAE-BF5A-486C-A8C5-ECC9F3942E4B}">
                <a14:imgProps xmlns:a14="http://schemas.microsoft.com/office/drawing/2010/main">
                  <a14:imgLayer r:embed="rId5">
                    <a14:imgEffect>
                      <a14:brightnessContrast bright="19000"/>
                    </a14:imgEffect>
                  </a14:imgLayer>
                </a14:imgProps>
              </a:ext>
            </a:extLst>
          </a:blip>
          <a:srcRect/>
          <a:stretch>
            <a:fillRect/>
          </a:stretch>
        </p:blipFill>
        <p:spPr bwMode="auto">
          <a:xfrm>
            <a:off x="4100573" y="208697"/>
            <a:ext cx="2743200" cy="1666875"/>
          </a:xfrm>
          <a:prstGeom prst="rect">
            <a:avLst/>
          </a:prstGeom>
          <a:noFill/>
          <a:ln w="9525">
            <a:noFill/>
            <a:miter lim="800000"/>
            <a:headEnd/>
            <a:tailEnd/>
          </a:ln>
        </p:spPr>
      </p:pic>
      <p:sp>
        <p:nvSpPr>
          <p:cNvPr id="2" name="Rectangle 1"/>
          <p:cNvSpPr/>
          <p:nvPr/>
        </p:nvSpPr>
        <p:spPr>
          <a:xfrm>
            <a:off x="362197" y="323528"/>
            <a:ext cx="6313616" cy="4739759"/>
          </a:xfrm>
          <a:prstGeom prst="rect">
            <a:avLst/>
          </a:prstGeom>
        </p:spPr>
        <p:txBody>
          <a:bodyPr wrap="square">
            <a:spAutoFit/>
          </a:bodyPr>
          <a:lstStyle/>
          <a:p>
            <a:r>
              <a:rPr lang="sr-Latn-ME" sz="1300" b="1" dirty="0" smtClean="0">
                <a:latin typeface="Times New Roman" pitchFamily="18" charset="0"/>
                <a:cs typeface="Times New Roman" pitchFamily="18" charset="0"/>
              </a:rPr>
              <a:t>U </a:t>
            </a:r>
            <a:r>
              <a:rPr lang="en-US" sz="1300" b="1" dirty="0" smtClean="0">
                <a:latin typeface="Times New Roman" pitchFamily="18" charset="0"/>
                <a:cs typeface="Times New Roman" pitchFamily="18" charset="0"/>
              </a:rPr>
              <a:t>BUDUĆNOST </a:t>
            </a:r>
            <a:r>
              <a:rPr lang="en-US" sz="1300" b="1" dirty="0">
                <a:latin typeface="Times New Roman" pitchFamily="18" charset="0"/>
                <a:cs typeface="Times New Roman" pitchFamily="18" charset="0"/>
              </a:rPr>
              <a:t>PUNOM PAROM</a:t>
            </a:r>
            <a:r>
              <a:rPr lang="en-US" sz="1300" b="1" dirty="0" smtClean="0">
                <a:latin typeface="Times New Roman" pitchFamily="18" charset="0"/>
                <a:cs typeface="Times New Roman" pitchFamily="18" charset="0"/>
              </a:rPr>
              <a:t>!</a:t>
            </a:r>
            <a:endParaRPr lang="en-US" sz="1300" dirty="0">
              <a:latin typeface="Times New Roman" pitchFamily="18" charset="0"/>
              <a:cs typeface="Times New Roman" pitchFamily="18" charset="0"/>
            </a:endParaRPr>
          </a:p>
          <a:p>
            <a:r>
              <a:rPr lang="en-US" sz="1300" b="1" dirty="0" smtClean="0">
                <a:latin typeface="Times New Roman" pitchFamily="18" charset="0"/>
                <a:cs typeface="Times New Roman" pitchFamily="18" charset="0"/>
              </a:rPr>
              <a:t> </a:t>
            </a:r>
            <a:r>
              <a:rPr lang="sr-Latn-ME" sz="1300" b="1" dirty="0" smtClean="0">
                <a:latin typeface="Times New Roman" pitchFamily="18" charset="0"/>
                <a:cs typeface="Times New Roman" pitchFamily="18" charset="0"/>
              </a:rPr>
              <a:t>,,</a:t>
            </a:r>
            <a:r>
              <a:rPr lang="en-US" sz="1300" b="1" dirty="0" err="1" smtClean="0">
                <a:latin typeface="Times New Roman" pitchFamily="18" charset="0"/>
                <a:cs typeface="Times New Roman" pitchFamily="18" charset="0"/>
              </a:rPr>
              <a:t>Računam</a:t>
            </a:r>
            <a:r>
              <a:rPr lang="en-US" sz="1300" b="1" dirty="0" smtClean="0">
                <a:latin typeface="Times New Roman" pitchFamily="18" charset="0"/>
                <a:cs typeface="Times New Roman" pitchFamily="18" charset="0"/>
              </a:rPr>
              <a:t> </a:t>
            </a:r>
            <a:r>
              <a:rPr lang="en-US" sz="1300" b="1" dirty="0" err="1">
                <a:latin typeface="Times New Roman" pitchFamily="18" charset="0"/>
                <a:cs typeface="Times New Roman" pitchFamily="18" charset="0"/>
              </a:rPr>
              <a:t>na</a:t>
            </a:r>
            <a:r>
              <a:rPr lang="en-US" sz="1300" b="1" dirty="0">
                <a:latin typeface="Times New Roman" pitchFamily="18" charset="0"/>
                <a:cs typeface="Times New Roman" pitchFamily="18" charset="0"/>
              </a:rPr>
              <a:t> </a:t>
            </a:r>
            <a:r>
              <a:rPr lang="en-US" sz="1300" b="1" dirty="0" err="1">
                <a:latin typeface="Times New Roman" pitchFamily="18" charset="0"/>
                <a:cs typeface="Times New Roman" pitchFamily="18" charset="0"/>
              </a:rPr>
              <a:t>matematiku</a:t>
            </a:r>
            <a:r>
              <a:rPr lang="en-US" sz="1300" b="1" dirty="0" smtClean="0">
                <a:latin typeface="Times New Roman" pitchFamily="18" charset="0"/>
                <a:cs typeface="Times New Roman" pitchFamily="18" charset="0"/>
              </a:rPr>
              <a:t>”</a:t>
            </a:r>
            <a:endParaRPr lang="sr-Latn-ME" sz="1300" b="1" dirty="0" smtClean="0">
              <a:latin typeface="Times New Roman" pitchFamily="18" charset="0"/>
              <a:cs typeface="Times New Roman" pitchFamily="18" charset="0"/>
            </a:endParaRPr>
          </a:p>
          <a:p>
            <a:endParaRPr lang="en-US" sz="1200" dirty="0">
              <a:latin typeface="Times New Roman" pitchFamily="18" charset="0"/>
              <a:cs typeface="Times New Roman" pitchFamily="18" charset="0"/>
            </a:endParaRPr>
          </a:p>
          <a:p>
            <a:r>
              <a:rPr lang="sr-Latn-ME"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Matematika</a:t>
            </a:r>
            <a:r>
              <a:rPr lang="en-US" sz="1200" dirty="0" smtClean="0">
                <a:latin typeface="Times New Roman" pitchFamily="18" charset="0"/>
                <a:cs typeface="Times New Roman" pitchFamily="18" charset="0"/>
              </a:rPr>
              <a:t> </a:t>
            </a:r>
            <a:r>
              <a:rPr lang="en-US" sz="1200" dirty="0">
                <a:latin typeface="Times New Roman" pitchFamily="18" charset="0"/>
                <a:cs typeface="Times New Roman" pitchFamily="18" charset="0"/>
              </a:rPr>
              <a:t>je </a:t>
            </a:r>
            <a:r>
              <a:rPr lang="en-US" sz="1200" dirty="0" err="1">
                <a:latin typeface="Times New Roman" pitchFamily="18" charset="0"/>
                <a:cs typeface="Times New Roman" pitchFamily="18" charset="0"/>
              </a:rPr>
              <a:t>za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mnoge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bauk</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ono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što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nas</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često</a:t>
            </a:r>
            <a:r>
              <a:rPr lang="en-US" sz="1200" dirty="0">
                <a:latin typeface="Times New Roman" pitchFamily="18" charset="0"/>
                <a:cs typeface="Times New Roman" pitchFamily="18" charset="0"/>
              </a:rPr>
              <a:t> </a:t>
            </a:r>
            <a:r>
              <a:rPr lang="sr-Latn-ME"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muči</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tokom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djetinjstva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ili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mladosti</a:t>
            </a:r>
            <a:r>
              <a:rPr lang="en-US" sz="1200" dirty="0">
                <a:latin typeface="Times New Roman" pitchFamily="18" charset="0"/>
                <a:cs typeface="Times New Roman" pitchFamily="18" charset="0"/>
              </a:rPr>
              <a:t>. No, to je </a:t>
            </a:r>
            <a:r>
              <a:rPr lang="en-US" sz="1200" dirty="0" err="1" smtClean="0">
                <a:latin typeface="Times New Roman" pitchFamily="18" charset="0"/>
                <a:cs typeface="Times New Roman" pitchFamily="18" charset="0"/>
              </a:rPr>
              <a:t>samo</a:t>
            </a:r>
            <a:r>
              <a:rPr lang="sr-Latn-ME"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jedna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uglavnom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iskrivljena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slika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matematike</a:t>
            </a:r>
            <a:r>
              <a:rPr lang="en-US" sz="1200" dirty="0" smtClean="0">
                <a:latin typeface="Times New Roman" pitchFamily="18" charset="0"/>
                <a:cs typeface="Times New Roman" pitchFamily="18" charset="0"/>
              </a:rPr>
              <a:t>.</a:t>
            </a:r>
            <a:r>
              <a:rPr lang="sr-Latn-ME"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Izuzetno</a:t>
            </a:r>
            <a:r>
              <a:rPr lang="en-US" sz="1200" dirty="0" smtClean="0">
                <a:latin typeface="Times New Roman" pitchFamily="18" charset="0"/>
                <a:cs typeface="Times New Roman" pitchFamily="18" charset="0"/>
              </a:rPr>
              <a:t> </a:t>
            </a:r>
            <a:r>
              <a:rPr lang="en-US" sz="1200" dirty="0">
                <a:latin typeface="Times New Roman" pitchFamily="18" charset="0"/>
                <a:cs typeface="Times New Roman" pitchFamily="18" charset="0"/>
              </a:rPr>
              <a:t>je </a:t>
            </a:r>
            <a:r>
              <a:rPr lang="en-US" sz="1200" dirty="0" err="1">
                <a:latin typeface="Times New Roman" pitchFamily="18" charset="0"/>
                <a:cs typeface="Times New Roman" pitchFamily="18" charset="0"/>
              </a:rPr>
              <a:t>mali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broj</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onih</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koji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će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reći</a:t>
            </a:r>
            <a:r>
              <a:rPr lang="en-US" sz="1200" dirty="0">
                <a:latin typeface="Times New Roman" pitchFamily="18" charset="0"/>
                <a:cs typeface="Times New Roman" pitchFamily="18" charset="0"/>
              </a:rPr>
              <a:t> da </a:t>
            </a:r>
            <a:r>
              <a:rPr lang="en-US" sz="1200" dirty="0" err="1">
                <a:latin typeface="Times New Roman" pitchFamily="18" charset="0"/>
                <a:cs typeface="Times New Roman" pitchFamily="18" charset="0"/>
              </a:rPr>
              <a:t>ih</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matematika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asocira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mozgalice</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razmišljanje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Ima</a:t>
            </a:r>
            <a:r>
              <a:rPr lang="en-US" sz="1200" dirty="0">
                <a:latin typeface="Times New Roman" pitchFamily="18" charset="0"/>
                <a:cs typeface="Times New Roman" pitchFamily="18" charset="0"/>
              </a:rPr>
              <a:t> </a:t>
            </a:r>
            <a:r>
              <a:rPr lang="sr-Latn-ME" sz="1200" dirty="0" smtClean="0">
                <a:latin typeface="Times New Roman" pitchFamily="18" charset="0"/>
                <a:cs typeface="Times New Roman" pitchFamily="18" charset="0"/>
              </a:rPr>
              <a:t>i</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onih</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koji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će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reći</a:t>
            </a:r>
            <a:r>
              <a:rPr lang="en-US" sz="1200" dirty="0">
                <a:latin typeface="Times New Roman" pitchFamily="18" charset="0"/>
                <a:cs typeface="Times New Roman" pitchFamily="18" charset="0"/>
              </a:rPr>
              <a:t> da je </a:t>
            </a:r>
            <a:r>
              <a:rPr lang="en-US" sz="1200" dirty="0" err="1">
                <a:latin typeface="Times New Roman" pitchFamily="18" charset="0"/>
                <a:cs typeface="Times New Roman" pitchFamily="18" charset="0"/>
              </a:rPr>
              <a:t>matematika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osnova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sve</a:t>
            </a:r>
            <a:r>
              <a:rPr lang="en-US" sz="1200" dirty="0">
                <a:latin typeface="Times New Roman" pitchFamily="18" charset="0"/>
                <a:cs typeface="Times New Roman" pitchFamily="18" charset="0"/>
              </a:rPr>
              <a:t> i da je </a:t>
            </a:r>
            <a:r>
              <a:rPr lang="en-US" sz="1200" dirty="0" err="1">
                <a:latin typeface="Times New Roman" pitchFamily="18" charset="0"/>
                <a:cs typeface="Times New Roman" pitchFamily="18" charset="0"/>
              </a:rPr>
              <a:t>korisna</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neophodna</a:t>
            </a:r>
            <a:r>
              <a:rPr lang="en-US" sz="1200" dirty="0">
                <a:latin typeface="Times New Roman" pitchFamily="18" charset="0"/>
                <a:cs typeface="Times New Roman" pitchFamily="18" charset="0"/>
              </a:rPr>
              <a:t>. </a:t>
            </a:r>
            <a:r>
              <a:rPr lang="en-US" sz="1200" dirty="0" err="1" smtClean="0">
                <a:latin typeface="Times New Roman" pitchFamily="18" charset="0"/>
                <a:cs typeface="Times New Roman" pitchFamily="18" charset="0"/>
              </a:rPr>
              <a:t>Kako</a:t>
            </a:r>
            <a:r>
              <a:rPr lang="en-US" sz="1200" dirty="0" smtClean="0">
                <a:latin typeface="Times New Roman" pitchFamily="18" charset="0"/>
                <a:cs typeface="Times New Roman" pitchFamily="18" charset="0"/>
              </a:rPr>
              <a:t> </a:t>
            </a:r>
            <a:r>
              <a:rPr lang="en-US" sz="1200" dirty="0">
                <a:latin typeface="Times New Roman" pitchFamily="18" charset="0"/>
                <a:cs typeface="Times New Roman" pitchFamily="18" charset="0"/>
              </a:rPr>
              <a:t>bi </a:t>
            </a:r>
            <a:r>
              <a:rPr lang="en-US" sz="1200" dirty="0" err="1">
                <a:latin typeface="Times New Roman" pitchFamily="18" charset="0"/>
                <a:cs typeface="Times New Roman" pitchFamily="18" charset="0"/>
              </a:rPr>
              <a:t>građanima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približili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matematiku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naizgled</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ozbiljnu</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strašnu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disciplinu</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pokazali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njena</a:t>
            </a:r>
            <a:r>
              <a:rPr lang="en-US" sz="1200" dirty="0">
                <a:latin typeface="Times New Roman" pitchFamily="18" charset="0"/>
                <a:cs typeface="Times New Roman" pitchFamily="18" charset="0"/>
              </a:rPr>
              <a:t> </a:t>
            </a:r>
            <a:r>
              <a:rPr lang="en-US" sz="1200" dirty="0" err="1" smtClean="0">
                <a:latin typeface="Times New Roman" pitchFamily="18" charset="0"/>
                <a:cs typeface="Times New Roman" pitchFamily="18" charset="0"/>
              </a:rPr>
              <a:t>druga</a:t>
            </a:r>
            <a:r>
              <a:rPr lang="sr-Latn-ME" sz="1200" dirty="0" smtClean="0">
                <a:latin typeface="Times New Roman" pitchFamily="18" charset="0"/>
                <a:cs typeface="Times New Roman" pitchFamily="18" charset="0"/>
              </a:rPr>
              <a:t> </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lica</a:t>
            </a:r>
            <a:r>
              <a:rPr lang="en-US" sz="1200" dirty="0" smtClean="0">
                <a:latin typeface="Times New Roman" pitchFamily="18" charset="0"/>
                <a:cs typeface="Times New Roman" pitchFamily="18" charset="0"/>
              </a:rPr>
              <a:t>,</a:t>
            </a:r>
            <a:r>
              <a:rPr lang="sr-Latn-ME"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matematiku</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kao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igru</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strast</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Ministarstvo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nauke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Crne</a:t>
            </a:r>
            <a:r>
              <a:rPr lang="en-US" sz="1200" dirty="0">
                <a:latin typeface="Times New Roman" pitchFamily="18" charset="0"/>
                <a:cs typeface="Times New Roman" pitchFamily="18" charset="0"/>
              </a:rPr>
              <a:t> Gore u </a:t>
            </a:r>
            <a:r>
              <a:rPr lang="en-US" sz="1200" dirty="0" err="1">
                <a:latin typeface="Times New Roman" pitchFamily="18" charset="0"/>
                <a:cs typeface="Times New Roman" pitchFamily="18" charset="0"/>
              </a:rPr>
              <a:t>saradnji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Centrom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promociju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nauke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iz</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Beograda</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Fondacijom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promociju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nauke</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istraživanje</a:t>
            </a:r>
            <a:r>
              <a:rPr lang="en-US" sz="1200" dirty="0">
                <a:latin typeface="Times New Roman" pitchFamily="18" charset="0"/>
                <a:cs typeface="Times New Roman" pitchFamily="18" charset="0"/>
              </a:rPr>
              <a:t> FRONA, </a:t>
            </a:r>
            <a:r>
              <a:rPr lang="en-US" sz="1200" dirty="0" err="1">
                <a:latin typeface="Times New Roman" pitchFamily="18" charset="0"/>
                <a:cs typeface="Times New Roman" pitchFamily="18" charset="0"/>
              </a:rPr>
              <a:t>ove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godine</a:t>
            </a:r>
            <a:r>
              <a:rPr lang="en-US" sz="1200" dirty="0">
                <a:latin typeface="Times New Roman" pitchFamily="18" charset="0"/>
                <a:cs typeface="Times New Roman" pitchFamily="18" charset="0"/>
              </a:rPr>
              <a:t>, u </a:t>
            </a:r>
            <a:r>
              <a:rPr lang="en-US" sz="1200" dirty="0" err="1">
                <a:latin typeface="Times New Roman" pitchFamily="18" charset="0"/>
                <a:cs typeface="Times New Roman" pitchFamily="18" charset="0"/>
              </a:rPr>
              <a:t>okviru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Otvorenih</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dana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nauke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poklanja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veliku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matematičku</a:t>
            </a:r>
            <a:r>
              <a:rPr lang="en-US" sz="1200" dirty="0">
                <a:latin typeface="Times New Roman" pitchFamily="18" charset="0"/>
                <a:cs typeface="Times New Roman" pitchFamily="18" charset="0"/>
              </a:rPr>
              <a:t> </a:t>
            </a:r>
            <a:r>
              <a:rPr lang="en-US" sz="1200" dirty="0" err="1" smtClean="0">
                <a:latin typeface="Times New Roman" pitchFamily="18" charset="0"/>
                <a:cs typeface="Times New Roman" pitchFamily="18" charset="0"/>
              </a:rPr>
              <a:t>izložbu</a:t>
            </a:r>
            <a:r>
              <a:rPr lang="sr-Latn-ME" sz="1200" dirty="0" smtClean="0">
                <a:latin typeface="Times New Roman" pitchFamily="18" charset="0"/>
                <a:cs typeface="Times New Roman" pitchFamily="18" charset="0"/>
              </a:rPr>
              <a:t> </a:t>
            </a:r>
            <a:r>
              <a:rPr lang="en-US" sz="1200" dirty="0" smtClean="0">
                <a:latin typeface="Times New Roman" pitchFamily="18" charset="0"/>
                <a:cs typeface="Times New Roman" pitchFamily="18" charset="0"/>
              </a:rPr>
              <a:t>“</a:t>
            </a:r>
            <a:r>
              <a:rPr lang="en-US" sz="1200" b="1" i="1" dirty="0" err="1">
                <a:latin typeface="Times New Roman" pitchFamily="18" charset="0"/>
                <a:cs typeface="Times New Roman" pitchFamily="18" charset="0"/>
              </a:rPr>
              <a:t>Računam</a:t>
            </a:r>
            <a:r>
              <a:rPr lang="en-US" sz="1200" b="1" i="1" dirty="0">
                <a:latin typeface="Times New Roman" pitchFamily="18" charset="0"/>
                <a:cs typeface="Times New Roman" pitchFamily="18" charset="0"/>
              </a:rPr>
              <a:t> </a:t>
            </a:r>
            <a:r>
              <a:rPr lang="en-US" sz="1200" b="1" i="1" dirty="0" err="1">
                <a:latin typeface="Times New Roman" pitchFamily="18" charset="0"/>
                <a:cs typeface="Times New Roman" pitchFamily="18" charset="0"/>
              </a:rPr>
              <a:t>na</a:t>
            </a:r>
            <a:r>
              <a:rPr lang="en-US" sz="1200" b="1" i="1" dirty="0">
                <a:latin typeface="Times New Roman" pitchFamily="18" charset="0"/>
                <a:cs typeface="Times New Roman" pitchFamily="18" charset="0"/>
              </a:rPr>
              <a:t> </a:t>
            </a:r>
            <a:r>
              <a:rPr lang="en-US" sz="1200" b="1" i="1" dirty="0" err="1">
                <a:latin typeface="Times New Roman" pitchFamily="18" charset="0"/>
                <a:cs typeface="Times New Roman" pitchFamily="18" charset="0"/>
              </a:rPr>
              <a:t>matematiku</a:t>
            </a:r>
            <a:r>
              <a:rPr lang="en-US" sz="1200" dirty="0" smtClean="0">
                <a:latin typeface="Times New Roman" pitchFamily="18" charset="0"/>
                <a:cs typeface="Times New Roman" pitchFamily="18" charset="0"/>
              </a:rPr>
              <a:t>!”.</a:t>
            </a:r>
            <a:r>
              <a:rPr lang="sr-Latn-ME" sz="1200" dirty="0" smtClean="0">
                <a:latin typeface="Times New Roman" pitchFamily="18" charset="0"/>
                <a:cs typeface="Times New Roman" pitchFamily="18" charset="0"/>
              </a:rPr>
              <a:t>  </a:t>
            </a:r>
            <a:r>
              <a:rPr lang="en-US" sz="1200" dirty="0" smtClean="0">
                <a:latin typeface="Times New Roman" pitchFamily="18" charset="0"/>
                <a:cs typeface="Times New Roman" pitchFamily="18" charset="0"/>
              </a:rPr>
              <a:t>Na </a:t>
            </a:r>
            <a:r>
              <a:rPr lang="en-US" sz="1200" dirty="0" err="1">
                <a:latin typeface="Times New Roman" pitchFamily="18" charset="0"/>
                <a:cs typeface="Times New Roman" pitchFamily="18" charset="0"/>
              </a:rPr>
              <a:t>izlo</a:t>
            </a:r>
            <a:r>
              <a:rPr lang="sr-Latn-ME" sz="1200" dirty="0">
                <a:latin typeface="Times New Roman" pitchFamily="18" charset="0"/>
                <a:cs typeface="Times New Roman" pitchFamily="18" charset="0"/>
              </a:rPr>
              <a:t>žbi je bio predstavljen </a:t>
            </a:r>
            <a:r>
              <a:rPr lang="en-US" sz="1200" dirty="0" err="1">
                <a:latin typeface="Times New Roman" pitchFamily="18" charset="0"/>
                <a:cs typeface="Times New Roman" pitchFamily="18" charset="0"/>
              </a:rPr>
              <a:t>veliki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broj</a:t>
            </a:r>
            <a:r>
              <a:rPr lang="en-US" sz="1200" dirty="0">
                <a:latin typeface="Times New Roman" pitchFamily="18" charset="0"/>
                <a:cs typeface="Times New Roman" pitchFamily="18" charset="0"/>
              </a:rPr>
              <a:t> do </a:t>
            </a:r>
            <a:r>
              <a:rPr lang="en-US" sz="1200" dirty="0" err="1">
                <a:latin typeface="Times New Roman" pitchFamily="18" charset="0"/>
                <a:cs typeface="Times New Roman" pitchFamily="18" charset="0"/>
              </a:rPr>
              <a:t>sada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neviđenih</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interaktivnih</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eksponata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teških</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nekoliko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stotina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kilograma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koji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slikovit</a:t>
            </a:r>
            <a:r>
              <a:rPr lang="en-US" sz="1200" dirty="0">
                <a:latin typeface="Times New Roman" pitchFamily="18" charset="0"/>
                <a:cs typeface="Times New Roman" pitchFamily="18" charset="0"/>
              </a:rPr>
              <a:t> i </a:t>
            </a:r>
            <a:r>
              <a:rPr lang="en-US" sz="1200" dirty="0" err="1" smtClean="0">
                <a:latin typeface="Times New Roman" pitchFamily="18" charset="0"/>
                <a:cs typeface="Times New Roman" pitchFamily="18" charset="0"/>
              </a:rPr>
              <a:t>interesantan</a:t>
            </a:r>
            <a:r>
              <a:rPr lang="sr-Latn-ME" sz="1200" dirty="0" smtClean="0">
                <a:latin typeface="Times New Roman" pitchFamily="18" charset="0"/>
                <a:cs typeface="Times New Roman" pitchFamily="18" charset="0"/>
              </a:rPr>
              <a:t> </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način</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prezentuju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neke</a:t>
            </a:r>
            <a:r>
              <a:rPr lang="en-US" sz="1200" dirty="0">
                <a:latin typeface="Times New Roman" pitchFamily="18" charset="0"/>
                <a:cs typeface="Times New Roman" pitchFamily="18" charset="0"/>
              </a:rPr>
              <a:t> od </a:t>
            </a:r>
            <a:r>
              <a:rPr lang="en-US" sz="1200" dirty="0" err="1">
                <a:latin typeface="Times New Roman" pitchFamily="18" charset="0"/>
                <a:cs typeface="Times New Roman" pitchFamily="18" charset="0"/>
              </a:rPr>
              <a:t>najkomplikovanijih</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teorema</a:t>
            </a:r>
            <a:r>
              <a:rPr lang="en-US" sz="1200" dirty="0">
                <a:latin typeface="Times New Roman" pitchFamily="18" charset="0"/>
                <a:cs typeface="Times New Roman" pitchFamily="18" charset="0"/>
              </a:rPr>
              <a:t>, formula i </a:t>
            </a:r>
            <a:r>
              <a:rPr lang="en-US" sz="1200" dirty="0" err="1">
                <a:latin typeface="Times New Roman" pitchFamily="18" charset="0"/>
                <a:cs typeface="Times New Roman" pitchFamily="18" charset="0"/>
              </a:rPr>
              <a:t>jednačina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Jedan</a:t>
            </a:r>
            <a:r>
              <a:rPr lang="en-US" sz="1200" dirty="0">
                <a:latin typeface="Times New Roman" pitchFamily="18" charset="0"/>
                <a:cs typeface="Times New Roman" pitchFamily="18" charset="0"/>
              </a:rPr>
              <a:t> od </a:t>
            </a:r>
            <a:r>
              <a:rPr lang="en-US" sz="1200" dirty="0" err="1">
                <a:latin typeface="Times New Roman" pitchFamily="18" charset="0"/>
                <a:cs typeface="Times New Roman" pitchFamily="18" charset="0"/>
              </a:rPr>
              <a:t>instrumenata</a:t>
            </a:r>
            <a:r>
              <a:rPr lang="en-US" sz="1200" dirty="0">
                <a:latin typeface="Times New Roman" pitchFamily="18" charset="0"/>
                <a:cs typeface="Times New Roman" pitchFamily="18" charset="0"/>
              </a:rPr>
              <a:t> je bio </a:t>
            </a:r>
            <a:r>
              <a:rPr lang="en-US" sz="1200" dirty="0" err="1">
                <a:latin typeface="Times New Roman" pitchFamily="18" charset="0"/>
                <a:cs typeface="Times New Roman" pitchFamily="18" charset="0"/>
              </a:rPr>
              <a:t>veliki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plastični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valjak</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ispunjen</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stiroporom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koji</a:t>
            </a:r>
            <a:r>
              <a:rPr lang="en-US" sz="1200" dirty="0">
                <a:latin typeface="Times New Roman" pitchFamily="18" charset="0"/>
                <a:cs typeface="Times New Roman" pitchFamily="18" charset="0"/>
              </a:rPr>
              <a:t> </a:t>
            </a:r>
            <a:r>
              <a:rPr lang="sr-Latn-CS" sz="1200" dirty="0">
                <a:latin typeface="Times New Roman" pitchFamily="18" charset="0"/>
                <a:cs typeface="Times New Roman" pitchFamily="18" charset="0"/>
              </a:rPr>
              <a:t>je pomogao djeci da upoznaju zanimljivu stranu matematike. Stručni matematičari </a:t>
            </a:r>
            <a:r>
              <a:rPr lang="sr-Latn-CS" sz="1200" dirty="0" smtClean="0">
                <a:latin typeface="Times New Roman" pitchFamily="18" charset="0"/>
                <a:cs typeface="Times New Roman" pitchFamily="18" charset="0"/>
              </a:rPr>
              <a:t>su objašnjavali </a:t>
            </a:r>
            <a:r>
              <a:rPr lang="sr-Latn-CS" sz="1200" dirty="0">
                <a:latin typeface="Times New Roman" pitchFamily="18" charset="0"/>
                <a:cs typeface="Times New Roman" pitchFamily="18" charset="0"/>
              </a:rPr>
              <a:t>razne pojmove. Šta je hiperboloid i kako nastaje? Šta je rotacija? I mnogo interesantnih informacija. </a:t>
            </a:r>
            <a:r>
              <a:rPr lang="en-US" sz="1200" dirty="0">
                <a:latin typeface="Times New Roman" pitchFamily="18" charset="0"/>
                <a:cs typeface="Times New Roman" pitchFamily="18" charset="0"/>
              </a:rPr>
              <a:t>Na </a:t>
            </a:r>
            <a:r>
              <a:rPr lang="en-US" sz="1200" dirty="0" err="1">
                <a:latin typeface="Times New Roman" pitchFamily="18" charset="0"/>
                <a:cs typeface="Times New Roman" pitchFamily="18" charset="0"/>
              </a:rPr>
              <a:t>zanimljiv</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način</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matematičar</a:t>
            </a:r>
            <a:r>
              <a:rPr lang="en-US" sz="1200" dirty="0">
                <a:latin typeface="Times New Roman" pitchFamily="18" charset="0"/>
                <a:cs typeface="Times New Roman" pitchFamily="18" charset="0"/>
              </a:rPr>
              <a:t> je </a:t>
            </a:r>
            <a:r>
              <a:rPr lang="en-US" sz="1200" dirty="0" err="1">
                <a:latin typeface="Times New Roman" pitchFamily="18" charset="0"/>
                <a:cs typeface="Times New Roman" pitchFamily="18" charset="0"/>
              </a:rPr>
              <a:t>objasnio</a:t>
            </a:r>
            <a:r>
              <a:rPr lang="en-US" sz="1200" dirty="0">
                <a:latin typeface="Times New Roman" pitchFamily="18" charset="0"/>
                <a:cs typeface="Times New Roman" pitchFamily="18" charset="0"/>
              </a:rPr>
              <a:t> </a:t>
            </a:r>
            <a:r>
              <a:rPr lang="en-US" sz="1200" dirty="0" err="1" smtClean="0">
                <a:latin typeface="Times New Roman" pitchFamily="18" charset="0"/>
                <a:cs typeface="Times New Roman" pitchFamily="18" charset="0"/>
              </a:rPr>
              <a:t>pojam</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Pitagorine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teoreme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Kvadrate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nad</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katetetama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ispunio</a:t>
            </a:r>
            <a:r>
              <a:rPr lang="en-US" sz="1200" dirty="0">
                <a:latin typeface="Times New Roman" pitchFamily="18" charset="0"/>
                <a:cs typeface="Times New Roman" pitchFamily="18" charset="0"/>
              </a:rPr>
              <a:t> je </a:t>
            </a:r>
            <a:r>
              <a:rPr lang="en-US" sz="1200" dirty="0" err="1">
                <a:latin typeface="Times New Roman" pitchFamily="18" charset="0"/>
                <a:cs typeface="Times New Roman" pitchFamily="18" charset="0"/>
              </a:rPr>
              <a:t>vodom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koja</a:t>
            </a:r>
            <a:r>
              <a:rPr lang="en-US" sz="1200" dirty="0">
                <a:latin typeface="Times New Roman" pitchFamily="18" charset="0"/>
                <a:cs typeface="Times New Roman" pitchFamily="18" charset="0"/>
              </a:rPr>
              <a:t> se </a:t>
            </a:r>
            <a:r>
              <a:rPr lang="en-US" sz="1200" dirty="0" err="1">
                <a:latin typeface="Times New Roman" pitchFamily="18" charset="0"/>
                <a:cs typeface="Times New Roman" pitchFamily="18" charset="0"/>
              </a:rPr>
              <a:t>kasnije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prelila</a:t>
            </a:r>
            <a:r>
              <a:rPr lang="en-US" sz="1200" dirty="0">
                <a:latin typeface="Times New Roman" pitchFamily="18" charset="0"/>
                <a:cs typeface="Times New Roman" pitchFamily="18" charset="0"/>
              </a:rPr>
              <a:t> u </a:t>
            </a:r>
            <a:r>
              <a:rPr lang="en-US" sz="1200" dirty="0" err="1">
                <a:latin typeface="Times New Roman" pitchFamily="18" charset="0"/>
                <a:cs typeface="Times New Roman" pitchFamily="18" charset="0"/>
              </a:rPr>
              <a:t>kvadrat</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nad</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hipotenuzom</a:t>
            </a:r>
            <a:r>
              <a:rPr lang="en-US" sz="1200" dirty="0">
                <a:latin typeface="Times New Roman" pitchFamily="18" charset="0"/>
                <a:cs typeface="Times New Roman" pitchFamily="18" charset="0"/>
              </a:rPr>
              <a:t>. </a:t>
            </a:r>
            <a:r>
              <a:rPr lang="en-US" sz="1200" dirty="0" err="1" smtClean="0">
                <a:latin typeface="Times New Roman" pitchFamily="18" charset="0"/>
                <a:cs typeface="Times New Roman" pitchFamily="18" charset="0"/>
              </a:rPr>
              <a:t>Putem</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izložbe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matematike</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prirode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imali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smo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priliku</a:t>
            </a:r>
            <a:r>
              <a:rPr lang="en-US" sz="1200" dirty="0">
                <a:latin typeface="Times New Roman" pitchFamily="18" charset="0"/>
                <a:cs typeface="Times New Roman" pitchFamily="18" charset="0"/>
              </a:rPr>
              <a:t> da </a:t>
            </a:r>
            <a:r>
              <a:rPr lang="en-US" sz="1200" dirty="0" err="1">
                <a:latin typeface="Times New Roman" pitchFamily="18" charset="0"/>
                <a:cs typeface="Times New Roman" pitchFamily="18" charset="0"/>
              </a:rPr>
              <a:t>vidimo</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kako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matematika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fantastično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živi</a:t>
            </a:r>
            <a:r>
              <a:rPr lang="en-US" sz="1200" dirty="0">
                <a:latin typeface="Times New Roman" pitchFamily="18" charset="0"/>
                <a:cs typeface="Times New Roman" pitchFamily="18" charset="0"/>
              </a:rPr>
              <a:t> u </a:t>
            </a:r>
            <a:r>
              <a:rPr lang="en-US" sz="1200" dirty="0" err="1">
                <a:latin typeface="Times New Roman" pitchFamily="18" charset="0"/>
                <a:cs typeface="Times New Roman" pitchFamily="18" charset="0"/>
              </a:rPr>
              <a:t>harmoniji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sa</a:t>
            </a:r>
            <a:r>
              <a:rPr lang="en-US" sz="1200" dirty="0">
                <a:latin typeface="Times New Roman" pitchFamily="18" charset="0"/>
                <a:cs typeface="Times New Roman" pitchFamily="18" charset="0"/>
              </a:rPr>
              <a:t> </a:t>
            </a:r>
            <a:r>
              <a:rPr lang="en-US" sz="1200" dirty="0" err="1" smtClean="0">
                <a:latin typeface="Times New Roman" pitchFamily="18" charset="0"/>
                <a:cs typeface="Times New Roman" pitchFamily="18" charset="0"/>
              </a:rPr>
              <a:t>prirodom</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Kroz</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radionice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uz</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igru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shvatili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smo</a:t>
            </a:r>
            <a:r>
              <a:rPr lang="en-US" sz="1200" dirty="0">
                <a:latin typeface="Times New Roman" pitchFamily="18" charset="0"/>
                <a:cs typeface="Times New Roman" pitchFamily="18" charset="0"/>
              </a:rPr>
              <a:t> da </a:t>
            </a:r>
            <a:r>
              <a:rPr lang="en-US" sz="1200" dirty="0" err="1">
                <a:latin typeface="Times New Roman" pitchFamily="18" charset="0"/>
                <a:cs typeface="Times New Roman" pitchFamily="18" charset="0"/>
              </a:rPr>
              <a:t>smo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nekim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čudom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zapravo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bili</a:t>
            </a:r>
            <a:r>
              <a:rPr lang="en-US" sz="1200" dirty="0">
                <a:latin typeface="Times New Roman" pitchFamily="18" charset="0"/>
                <a:cs typeface="Times New Roman" pitchFamily="18" charset="0"/>
              </a:rPr>
              <a:t> u </a:t>
            </a:r>
            <a:r>
              <a:rPr lang="en-US" sz="1200" dirty="0" err="1">
                <a:latin typeface="Times New Roman" pitchFamily="18" charset="0"/>
                <a:cs typeface="Times New Roman" pitchFamily="18" charset="0"/>
              </a:rPr>
              <a:t>zabludi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Pred</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nama</a:t>
            </a:r>
            <a:r>
              <a:rPr lang="en-US" sz="1200" dirty="0">
                <a:latin typeface="Times New Roman" pitchFamily="18" charset="0"/>
                <a:cs typeface="Times New Roman" pitchFamily="18" charset="0"/>
              </a:rPr>
              <a:t> se </a:t>
            </a:r>
            <a:r>
              <a:rPr lang="en-US" sz="1200" dirty="0" err="1">
                <a:latin typeface="Times New Roman" pitchFamily="18" charset="0"/>
                <a:cs typeface="Times New Roman" pitchFamily="18" charset="0"/>
              </a:rPr>
              <a:t>otvorio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jedan</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nov</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zanimljiv</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svijet</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brojeva</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oblika</a:t>
            </a:r>
            <a:r>
              <a:rPr lang="en-US" sz="1200" dirty="0">
                <a:latin typeface="Times New Roman" pitchFamily="18" charset="0"/>
                <a:cs typeface="Times New Roman" pitchFamily="18" charset="0"/>
              </a:rPr>
              <a:t>. U </a:t>
            </a:r>
            <a:r>
              <a:rPr lang="en-US" sz="1200" dirty="0" err="1">
                <a:latin typeface="Times New Roman" pitchFamily="18" charset="0"/>
                <a:cs typeface="Times New Roman" pitchFamily="18" charset="0"/>
              </a:rPr>
              <a:t>radionicama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smo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uz</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razne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testove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provjeravali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svoje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znanje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dok</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smo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uz</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kviz</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svoje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protivnike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podstaknuli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sebe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razmi</a:t>
            </a:r>
            <a:r>
              <a:rPr lang="sr-Latn-CS" sz="1200" dirty="0">
                <a:latin typeface="Times New Roman" pitchFamily="18" charset="0"/>
                <a:cs typeface="Times New Roman" pitchFamily="18" charset="0"/>
              </a:rPr>
              <a:t>š</a:t>
            </a:r>
            <a:r>
              <a:rPr lang="en-US" sz="1200" dirty="0" err="1">
                <a:latin typeface="Times New Roman" pitchFamily="18" charset="0"/>
                <a:cs typeface="Times New Roman" pitchFamily="18" charset="0"/>
              </a:rPr>
              <a:t>ljanje</a:t>
            </a:r>
            <a:r>
              <a:rPr lang="en-US" sz="1200" dirty="0">
                <a:latin typeface="Times New Roman" pitchFamily="18" charset="0"/>
                <a:cs typeface="Times New Roman" pitchFamily="18" charset="0"/>
              </a:rPr>
              <a:t>. Na </a:t>
            </a:r>
            <a:r>
              <a:rPr lang="en-US" sz="1200" dirty="0" err="1">
                <a:latin typeface="Times New Roman" pitchFamily="18" charset="0"/>
                <a:cs typeface="Times New Roman" pitchFamily="18" charset="0"/>
              </a:rPr>
              <a:t>raspolaganju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smo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imali</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razne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eksponate</a:t>
            </a:r>
            <a:r>
              <a:rPr lang="en-US" sz="1200" dirty="0">
                <a:latin typeface="Times New Roman" pitchFamily="18" charset="0"/>
                <a:cs typeface="Times New Roman" pitchFamily="18" charset="0"/>
              </a:rPr>
              <a:t>. Kao </a:t>
            </a:r>
            <a:r>
              <a:rPr lang="en-US" sz="1200" dirty="0" err="1">
                <a:latin typeface="Times New Roman" pitchFamily="18" charset="0"/>
                <a:cs typeface="Times New Roman" pitchFamily="18" charset="0"/>
              </a:rPr>
              <a:t>osvježenje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nakon</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obilaska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mogli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smo</a:t>
            </a:r>
            <a:r>
              <a:rPr lang="en-US" sz="1200" dirty="0">
                <a:latin typeface="Times New Roman" pitchFamily="18" charset="0"/>
                <a:cs typeface="Times New Roman" pitchFamily="18" charset="0"/>
              </a:rPr>
              <a:t> da se </a:t>
            </a:r>
            <a:r>
              <a:rPr lang="en-US" sz="1200" dirty="0" err="1">
                <a:latin typeface="Times New Roman" pitchFamily="18" charset="0"/>
                <a:cs typeface="Times New Roman" pitchFamily="18" charset="0"/>
              </a:rPr>
              <a:t>rashladimo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raznim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sokovima</a:t>
            </a:r>
            <a:r>
              <a:rPr lang="en-US" sz="1200" dirty="0" smtClean="0">
                <a:latin typeface="Times New Roman" pitchFamily="18" charset="0"/>
                <a:cs typeface="Times New Roman" pitchFamily="18" charset="0"/>
              </a:rPr>
              <a:t>.</a:t>
            </a:r>
            <a:r>
              <a:rPr lang="sr-Latn-ME" sz="1200" dirty="0" smtClean="0">
                <a:latin typeface="Times New Roman" pitchFamily="18" charset="0"/>
                <a:cs typeface="Times New Roman" pitchFamily="18" charset="0"/>
              </a:rPr>
              <a:t> </a:t>
            </a:r>
            <a:endParaRPr lang="sr-Latn-ME" sz="1200" dirty="0" smtClean="0">
              <a:latin typeface="Times New Roman" pitchFamily="18" charset="0"/>
              <a:cs typeface="Times New Roman" pitchFamily="18" charset="0"/>
            </a:endParaRPr>
          </a:p>
          <a:p>
            <a:r>
              <a:rPr lang="sr-Latn-ME" sz="1200" dirty="0">
                <a:latin typeface="Times New Roman" pitchFamily="18" charset="0"/>
                <a:cs typeface="Times New Roman" pitchFamily="18" charset="0"/>
              </a:rPr>
              <a:t> </a:t>
            </a:r>
            <a:r>
              <a:rPr lang="sr-Latn-ME"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Cilj</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izložbe</a:t>
            </a:r>
            <a:r>
              <a:rPr lang="en-US" sz="1200" dirty="0">
                <a:latin typeface="Times New Roman" pitchFamily="18" charset="0"/>
                <a:cs typeface="Times New Roman" pitchFamily="18" charset="0"/>
              </a:rPr>
              <a:t> je da </a:t>
            </a:r>
            <a:r>
              <a:rPr lang="en-US" sz="1200" dirty="0" err="1">
                <a:latin typeface="Times New Roman" pitchFamily="18" charset="0"/>
                <a:cs typeface="Times New Roman" pitchFamily="18" charset="0"/>
              </a:rPr>
              <a:t>matematiku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prikaže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onakvom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kakva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zapravo</a:t>
            </a:r>
            <a:r>
              <a:rPr lang="en-US" sz="1200" dirty="0">
                <a:latin typeface="Times New Roman" pitchFamily="18" charset="0"/>
                <a:cs typeface="Times New Roman" pitchFamily="18" charset="0"/>
              </a:rPr>
              <a:t> </a:t>
            </a:r>
            <a:r>
              <a:rPr lang="en-US" sz="1200" dirty="0" err="1" smtClean="0">
                <a:latin typeface="Times New Roman" pitchFamily="18" charset="0"/>
                <a:cs typeface="Times New Roman" pitchFamily="18" charset="0"/>
              </a:rPr>
              <a:t>jeste</a:t>
            </a:r>
            <a:r>
              <a:rPr lang="sr-Latn-ME" sz="1200" dirty="0" smtClean="0">
                <a:latin typeface="Times New Roman" pitchFamily="18" charset="0"/>
                <a:cs typeface="Times New Roman" pitchFamily="18" charset="0"/>
              </a:rPr>
              <a:t>, </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kao</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igru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strast</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kreativnu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vještinu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granici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umjetnosti</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nauke</a:t>
            </a:r>
            <a:r>
              <a:rPr lang="en-US" sz="1200" dirty="0">
                <a:latin typeface="Times New Roman" pitchFamily="18" charset="0"/>
                <a:cs typeface="Times New Roman" pitchFamily="18" charset="0"/>
              </a:rPr>
              <a:t>.  </a:t>
            </a:r>
          </a:p>
        </p:txBody>
      </p:sp>
      <p:pic>
        <p:nvPicPr>
          <p:cNvPr id="4" name="Picture 3"/>
          <p:cNvPicPr/>
          <p:nvPr/>
        </p:nvPicPr>
        <p:blipFill rotWithShape="1">
          <a:blip r:embed="rId6" cstate="print">
            <a:extLst>
              <a:ext uri="{28A0092B-C50C-407E-A947-70E740481C1C}">
                <a14:useLocalDpi xmlns:a14="http://schemas.microsoft.com/office/drawing/2010/main" val="0"/>
              </a:ext>
            </a:extLst>
          </a:blip>
          <a:srcRect l="8177"/>
          <a:stretch/>
        </p:blipFill>
        <p:spPr bwMode="auto">
          <a:xfrm>
            <a:off x="3645024" y="5139694"/>
            <a:ext cx="1296144" cy="1160498"/>
          </a:xfrm>
          <a:prstGeom prst="rect">
            <a:avLst/>
          </a:prstGeom>
          <a:ln>
            <a:noFill/>
          </a:ln>
          <a:effectLst>
            <a:outerShdw blurRad="292100" dist="139700" dir="2700000" algn="tl" rotWithShape="0">
              <a:srgbClr val="333333">
                <a:alpha val="65000"/>
              </a:srgbClr>
            </a:outerShdw>
          </a:effectLst>
        </p:spPr>
      </p:pic>
      <p:pic>
        <p:nvPicPr>
          <p:cNvPr id="6" name="Picture 5"/>
          <p:cNvPicPr/>
          <p:nvPr/>
        </p:nvPicPr>
        <p:blipFill>
          <a:blip r:embed="rId7" cstate="print">
            <a:extLst>
              <a:ext uri="{28A0092B-C50C-407E-A947-70E740481C1C}">
                <a14:useLocalDpi xmlns:a14="http://schemas.microsoft.com/office/drawing/2010/main" val="0"/>
              </a:ext>
            </a:extLst>
          </a:blip>
          <a:stretch>
            <a:fillRect/>
          </a:stretch>
        </p:blipFill>
        <p:spPr bwMode="auto">
          <a:xfrm>
            <a:off x="1916832" y="5139694"/>
            <a:ext cx="1626314" cy="1160498"/>
          </a:xfrm>
          <a:prstGeom prst="rect">
            <a:avLst/>
          </a:prstGeom>
          <a:ln>
            <a:noFill/>
          </a:ln>
          <a:effectLst>
            <a:outerShdw blurRad="292100" dist="139700" dir="2700000" algn="tl" rotWithShape="0">
              <a:srgbClr val="333333">
                <a:alpha val="65000"/>
              </a:srgbClr>
            </a:outerShdw>
          </a:effectLst>
        </p:spPr>
      </p:pic>
      <p:pic>
        <p:nvPicPr>
          <p:cNvPr id="7" name="Picture 6"/>
          <p:cNvPicPr/>
          <p:nvPr/>
        </p:nvPicPr>
        <p:blipFill>
          <a:blip r:embed="rId8" cstate="print">
            <a:extLst>
              <a:ext uri="{28A0092B-C50C-407E-A947-70E740481C1C}">
                <a14:useLocalDpi xmlns:a14="http://schemas.microsoft.com/office/drawing/2010/main" val="0"/>
              </a:ext>
            </a:extLst>
          </a:blip>
          <a:stretch>
            <a:fillRect/>
          </a:stretch>
        </p:blipFill>
        <p:spPr bwMode="auto">
          <a:xfrm>
            <a:off x="362197" y="5139694"/>
            <a:ext cx="1426673" cy="1186203"/>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410482" y="6384101"/>
            <a:ext cx="6265329" cy="2508379"/>
          </a:xfrm>
          <a:prstGeom prst="rect">
            <a:avLst/>
          </a:prstGeom>
        </p:spPr>
        <p:txBody>
          <a:bodyPr wrap="square">
            <a:spAutoFit/>
          </a:bodyPr>
          <a:lstStyle/>
          <a:p>
            <a:r>
              <a:rPr lang="sr-Latn-ME" sz="1300" b="1" dirty="0" smtClean="0">
                <a:latin typeface="Times New Roman" pitchFamily="18" charset="0"/>
                <a:cs typeface="Times New Roman" pitchFamily="18" charset="0"/>
              </a:rPr>
              <a:t>Školsko takmičenje </a:t>
            </a:r>
            <a:r>
              <a:rPr lang="sr-Latn-ME" sz="1300" b="1" dirty="0" smtClean="0">
                <a:latin typeface="Times New Roman" pitchFamily="18" charset="0"/>
                <a:cs typeface="Times New Roman" pitchFamily="18" charset="0"/>
              </a:rPr>
              <a:t>recitatora</a:t>
            </a:r>
            <a:endParaRPr lang="sr-Latn-ME" sz="1200" b="1" dirty="0" smtClean="0">
              <a:latin typeface="Times New Roman" pitchFamily="18" charset="0"/>
              <a:cs typeface="Times New Roman" pitchFamily="18" charset="0"/>
            </a:endParaRPr>
          </a:p>
          <a:p>
            <a:r>
              <a:rPr lang="sr-Latn-ME" sz="1200" dirty="0" smtClean="0">
                <a:latin typeface="Times New Roman" pitchFamily="18" charset="0"/>
                <a:cs typeface="Times New Roman" pitchFamily="18" charset="0"/>
              </a:rPr>
              <a:t>     Školsko </a:t>
            </a:r>
            <a:r>
              <a:rPr lang="sr-Latn-ME" sz="1200" dirty="0">
                <a:latin typeface="Times New Roman" pitchFamily="18" charset="0"/>
                <a:cs typeface="Times New Roman" pitchFamily="18" charset="0"/>
              </a:rPr>
              <a:t>takmičenja </a:t>
            </a:r>
            <a:r>
              <a:rPr lang="sr-Latn-ME" sz="1200" dirty="0" smtClean="0">
                <a:latin typeface="Times New Roman" pitchFamily="18" charset="0"/>
                <a:cs typeface="Times New Roman" pitchFamily="18" charset="0"/>
              </a:rPr>
              <a:t>recitatora</a:t>
            </a:r>
            <a:r>
              <a:rPr lang="sr-Latn-ME" sz="1200" dirty="0">
                <a:latin typeface="Times New Roman" pitchFamily="18" charset="0"/>
                <a:cs typeface="Times New Roman" pitchFamily="18" charset="0"/>
              </a:rPr>
              <a:t> održano je</a:t>
            </a:r>
            <a:r>
              <a:rPr lang="sr-Latn-ME" sz="1200" dirty="0" smtClean="0">
                <a:latin typeface="Times New Roman" pitchFamily="18" charset="0"/>
                <a:cs typeface="Times New Roman" pitchFamily="18" charset="0"/>
              </a:rPr>
              <a:t> 4</a:t>
            </a:r>
            <a:r>
              <a:rPr lang="sr-Latn-ME" sz="1200" dirty="0">
                <a:latin typeface="Times New Roman" pitchFamily="18" charset="0"/>
                <a:cs typeface="Times New Roman" pitchFamily="18" charset="0"/>
              </a:rPr>
              <a:t>. </a:t>
            </a:r>
            <a:r>
              <a:rPr lang="sr-Latn-ME" sz="1200" dirty="0" smtClean="0">
                <a:latin typeface="Times New Roman" pitchFamily="18" charset="0"/>
                <a:cs typeface="Times New Roman" pitchFamily="18" charset="0"/>
              </a:rPr>
              <a:t>aprila </a:t>
            </a:r>
            <a:r>
              <a:rPr lang="sr-Latn-ME" sz="1200" dirty="0">
                <a:latin typeface="Times New Roman" pitchFamily="18" charset="0"/>
                <a:cs typeface="Times New Roman" pitchFamily="18" charset="0"/>
              </a:rPr>
              <a:t>2014</a:t>
            </a:r>
            <a:r>
              <a:rPr lang="sr-Latn-ME" sz="1200" dirty="0" smtClean="0">
                <a:latin typeface="Times New Roman" pitchFamily="18" charset="0"/>
                <a:cs typeface="Times New Roman" pitchFamily="18" charset="0"/>
              </a:rPr>
              <a:t>. </a:t>
            </a:r>
            <a:r>
              <a:rPr lang="sr-Latn-ME" sz="1200" dirty="0">
                <a:latin typeface="Times New Roman" pitchFamily="18" charset="0"/>
                <a:cs typeface="Times New Roman" pitchFamily="18" charset="0"/>
              </a:rPr>
              <a:t>Prijavljeni takmičari su se predstavili u najboljem izdanju. Bilo je teško izabrati najboljeg. Učenici su bili podijeljeni u tri grupe. U prvoj grupi su se takmičili učenici od prvog do trećeg razreda, u drugoj grupi su bili učenici četvrtog, petog i šestog razreda, a u trećoj grupi su se takmičili učenici starijih razreda </a:t>
            </a:r>
            <a:r>
              <a:rPr lang="sr-Latn-ME" sz="1200" dirty="0" smtClean="0">
                <a:latin typeface="Times New Roman" pitchFamily="18" charset="0"/>
                <a:cs typeface="Times New Roman" pitchFamily="18" charset="0"/>
              </a:rPr>
              <a:t>- sedmog</a:t>
            </a:r>
            <a:r>
              <a:rPr lang="sr-Latn-ME" sz="1200" dirty="0">
                <a:latin typeface="Times New Roman" pitchFamily="18" charset="0"/>
                <a:cs typeface="Times New Roman" pitchFamily="18" charset="0"/>
              </a:rPr>
              <a:t>, osmog i devetog. U komisiji su bile iskusne </a:t>
            </a:r>
            <a:r>
              <a:rPr lang="sr-Latn-ME" sz="1200" dirty="0" smtClean="0">
                <a:latin typeface="Times New Roman" pitchFamily="18" charset="0"/>
                <a:cs typeface="Times New Roman" pitchFamily="18" charset="0"/>
              </a:rPr>
              <a:t>nastavnice </a:t>
            </a:r>
            <a:r>
              <a:rPr lang="sr-Latn-ME" sz="1200" dirty="0">
                <a:latin typeface="Times New Roman" pitchFamily="18" charset="0"/>
                <a:cs typeface="Times New Roman" pitchFamily="18" charset="0"/>
              </a:rPr>
              <a:t>Tamara Piletić, Dejana Trifunović i Ljubinka Tomović</a:t>
            </a:r>
            <a:r>
              <a:rPr lang="sr-Latn-ME" sz="1200" dirty="0" smtClean="0">
                <a:latin typeface="Times New Roman" pitchFamily="18" charset="0"/>
                <a:cs typeface="Times New Roman" pitchFamily="18" charset="0"/>
              </a:rPr>
              <a:t>. U </a:t>
            </a:r>
            <a:r>
              <a:rPr lang="sr-Latn-ME" sz="1200" dirty="0">
                <a:latin typeface="Times New Roman" pitchFamily="18" charset="0"/>
                <a:cs typeface="Times New Roman" pitchFamily="18" charset="0"/>
              </a:rPr>
              <a:t>prvoj grupi, pored velike konkurencije, pobijedio je </a:t>
            </a:r>
            <a:r>
              <a:rPr lang="sr-Latn-ME" sz="1200" b="1" dirty="0">
                <a:latin typeface="Times New Roman" pitchFamily="18" charset="0"/>
                <a:cs typeface="Times New Roman" pitchFamily="18" charset="0"/>
              </a:rPr>
              <a:t>Tarik Prekić</a:t>
            </a:r>
            <a:r>
              <a:rPr lang="sr-Latn-ME" sz="1200" dirty="0">
                <a:latin typeface="Times New Roman" pitchFamily="18" charset="0"/>
                <a:cs typeface="Times New Roman" pitchFamily="18" charset="0"/>
              </a:rPr>
              <a:t> iz II- a sa pjesmom ,,Nedeljko debeljko</a:t>
            </a:r>
            <a:r>
              <a:rPr lang="sr-Latn-ME" sz="1200" dirty="0" smtClean="0">
                <a:latin typeface="Times New Roman" pitchFamily="18" charset="0"/>
                <a:cs typeface="Times New Roman" pitchFamily="18" charset="0"/>
              </a:rPr>
              <a:t>'’ -  </a:t>
            </a:r>
            <a:r>
              <a:rPr lang="sr-Latn-ME" sz="1200" dirty="0">
                <a:latin typeface="Times New Roman" pitchFamily="18" charset="0"/>
                <a:cs typeface="Times New Roman" pitchFamily="18" charset="0"/>
              </a:rPr>
              <a:t>Nedeljka Popadića. </a:t>
            </a:r>
            <a:r>
              <a:rPr lang="sr-Latn-ME" sz="1200" b="1" dirty="0" smtClean="0">
                <a:latin typeface="Times New Roman" pitchFamily="18" charset="0"/>
                <a:cs typeface="Times New Roman" pitchFamily="18" charset="0"/>
              </a:rPr>
              <a:t>Marija </a:t>
            </a:r>
            <a:r>
              <a:rPr lang="sr-Latn-ME" sz="1200" b="1" dirty="0">
                <a:latin typeface="Times New Roman" pitchFamily="18" charset="0"/>
                <a:cs typeface="Times New Roman" pitchFamily="18" charset="0"/>
              </a:rPr>
              <a:t>Đurković</a:t>
            </a:r>
            <a:r>
              <a:rPr lang="sr-Latn-ME" sz="1200" dirty="0">
                <a:latin typeface="Times New Roman" pitchFamily="18" charset="0"/>
                <a:cs typeface="Times New Roman" pitchFamily="18" charset="0"/>
              </a:rPr>
              <a:t>, iz V-a odjeljenja, odnijela je pobijedu u drugoj grupi sa pjesmom Miroslava Antića  ,,Šašava pjesma''. </a:t>
            </a:r>
            <a:r>
              <a:rPr lang="sr-Latn-ME" sz="1200" dirty="0" smtClean="0">
                <a:latin typeface="Times New Roman" pitchFamily="18" charset="0"/>
                <a:cs typeface="Times New Roman" pitchFamily="18" charset="0"/>
              </a:rPr>
              <a:t>Pobijednica </a:t>
            </a:r>
            <a:r>
              <a:rPr lang="sr-Latn-ME" sz="1200" dirty="0">
                <a:latin typeface="Times New Roman" pitchFamily="18" charset="0"/>
                <a:cs typeface="Times New Roman" pitchFamily="18" charset="0"/>
              </a:rPr>
              <a:t>treće grupe je </a:t>
            </a:r>
            <a:r>
              <a:rPr lang="sr-Latn-ME" sz="1200" b="1" dirty="0">
                <a:latin typeface="Times New Roman" pitchFamily="18" charset="0"/>
                <a:cs typeface="Times New Roman" pitchFamily="18" charset="0"/>
              </a:rPr>
              <a:t>Tatjana Mijušković</a:t>
            </a:r>
            <a:r>
              <a:rPr lang="sr-Latn-ME" sz="1200" dirty="0">
                <a:latin typeface="Times New Roman" pitchFamily="18" charset="0"/>
                <a:cs typeface="Times New Roman" pitchFamily="18" charset="0"/>
              </a:rPr>
              <a:t> koja je na veoma dirljiv način izrecitovala pjesmu Vladimira Visockog ,,Crna Gora''.</a:t>
            </a:r>
            <a:br>
              <a:rPr lang="sr-Latn-ME" sz="1200" dirty="0">
                <a:latin typeface="Times New Roman" pitchFamily="18" charset="0"/>
                <a:cs typeface="Times New Roman" pitchFamily="18" charset="0"/>
              </a:rPr>
            </a:br>
            <a:r>
              <a:rPr lang="sr-Latn-ME" sz="1200" dirty="0">
                <a:latin typeface="Times New Roman" pitchFamily="18" charset="0"/>
                <a:cs typeface="Times New Roman" pitchFamily="18" charset="0"/>
              </a:rPr>
              <a:t>Pobijednici će se takmičiti na Opštinskom takmičenju recitatora 2014. godine, a mi im želimo puno sreće!</a:t>
            </a:r>
            <a:endParaRPr lang="en-US" sz="1200" dirty="0">
              <a:latin typeface="Times New Roman" pitchFamily="18" charset="0"/>
              <a:cs typeface="Times New Roman" pitchFamily="18" charset="0"/>
            </a:endParaRPr>
          </a:p>
        </p:txBody>
      </p:sp>
    </p:spTree>
    <p:extLst>
      <p:ext uri="{BB962C8B-B14F-4D97-AF65-F5344CB8AC3E}">
        <p14:creationId xmlns:p14="http://schemas.microsoft.com/office/powerpoint/2010/main" val="26506136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chemeClr val="accent3">
                <a:tint val="45000"/>
                <a:satMod val="400000"/>
              </a:schemeClr>
            </a:duotone>
            <a:lum bright="9000" contrast="9000"/>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332657" y="3203848"/>
            <a:ext cx="6257854" cy="3046988"/>
          </a:xfrm>
          <a:prstGeom prst="rect">
            <a:avLst/>
          </a:prstGeom>
        </p:spPr>
        <p:txBody>
          <a:bodyPr wrap="square">
            <a:spAutoFit/>
          </a:bodyPr>
          <a:lstStyle/>
          <a:p>
            <a:r>
              <a:rPr lang="en-GB" sz="1300" b="1" dirty="0" err="1" smtClean="0">
                <a:latin typeface="Times New Roman" pitchFamily="18" charset="0"/>
                <a:cs typeface="Times New Roman" pitchFamily="18" charset="0"/>
              </a:rPr>
              <a:t>Moje</a:t>
            </a:r>
            <a:r>
              <a:rPr lang="en-GB" sz="1300" b="1" dirty="0" smtClean="0">
                <a:latin typeface="Times New Roman" pitchFamily="18" charset="0"/>
                <a:cs typeface="Times New Roman" pitchFamily="18" charset="0"/>
              </a:rPr>
              <a:t> </a:t>
            </a:r>
            <a:r>
              <a:rPr lang="en-GB" sz="1300" b="1" dirty="0" err="1" smtClean="0">
                <a:latin typeface="Times New Roman" pitchFamily="18" charset="0"/>
                <a:cs typeface="Times New Roman" pitchFamily="18" charset="0"/>
              </a:rPr>
              <a:t>djetinjstvo</a:t>
            </a:r>
            <a:r>
              <a:rPr lang="sr-Latn-ME" sz="1300" b="1" dirty="0" smtClean="0">
                <a:latin typeface="Times New Roman" pitchFamily="18" charset="0"/>
                <a:cs typeface="Times New Roman" pitchFamily="18" charset="0"/>
              </a:rPr>
              <a:t> -</a:t>
            </a:r>
            <a:r>
              <a:rPr lang="en-GB" sz="1300" b="1" dirty="0" smtClean="0">
                <a:latin typeface="Times New Roman" pitchFamily="18" charset="0"/>
                <a:cs typeface="Times New Roman" pitchFamily="18" charset="0"/>
              </a:rPr>
              <a:t> </a:t>
            </a:r>
            <a:r>
              <a:rPr lang="en-GB" sz="1300" b="1" dirty="0" err="1" smtClean="0">
                <a:latin typeface="Times New Roman" pitchFamily="18" charset="0"/>
                <a:cs typeface="Times New Roman" pitchFamily="18" charset="0"/>
              </a:rPr>
              <a:t>moje</a:t>
            </a:r>
            <a:r>
              <a:rPr lang="en-GB" sz="1300" b="1" dirty="0" smtClean="0">
                <a:latin typeface="Times New Roman" pitchFamily="18" charset="0"/>
                <a:cs typeface="Times New Roman" pitchFamily="18" charset="0"/>
              </a:rPr>
              <a:t> </a:t>
            </a:r>
            <a:r>
              <a:rPr lang="en-GB" sz="1300" b="1" dirty="0" err="1" smtClean="0">
                <a:latin typeface="Times New Roman" pitchFamily="18" charset="0"/>
                <a:cs typeface="Times New Roman" pitchFamily="18" charset="0"/>
              </a:rPr>
              <a:t>carstvo</a:t>
            </a:r>
            <a:endParaRPr lang="sr-Latn-ME" sz="1300" b="1" dirty="0" smtClean="0">
              <a:latin typeface="Times New Roman" pitchFamily="18" charset="0"/>
              <a:cs typeface="Times New Roman" pitchFamily="18" charset="0"/>
            </a:endParaRPr>
          </a:p>
          <a:p>
            <a:endParaRPr lang="en-US" sz="1200" b="1" dirty="0" smtClean="0">
              <a:latin typeface="Times New Roman" pitchFamily="18" charset="0"/>
              <a:cs typeface="Times New Roman" pitchFamily="18" charset="0"/>
            </a:endParaRPr>
          </a:p>
          <a:p>
            <a:r>
              <a:rPr lang="sr-Latn-CS" sz="1200" dirty="0" smtClean="0">
                <a:latin typeface="Times New Roman" pitchFamily="18" charset="0"/>
                <a:cs typeface="Times New Roman" pitchFamily="18" charset="0"/>
              </a:rPr>
              <a:t>     Živim </a:t>
            </a:r>
            <a:r>
              <a:rPr lang="sr-Latn-CS" sz="1200" dirty="0">
                <a:latin typeface="Times New Roman" pitchFamily="18" charset="0"/>
                <a:cs typeface="Times New Roman" pitchFamily="18" charset="0"/>
              </a:rPr>
              <a:t>u srećnoj, mirnoj porodici sa mamom, tatom i bratom. Njihova ljubav, pažnja i briga daju mi krila koja neprekidno </a:t>
            </a:r>
            <a:r>
              <a:rPr lang="sr-Latn-CS" sz="1200" dirty="0" smtClean="0">
                <a:latin typeface="Times New Roman" pitchFamily="18" charset="0"/>
                <a:cs typeface="Times New Roman" pitchFamily="18" charset="0"/>
              </a:rPr>
              <a:t>lepršaju.</a:t>
            </a:r>
            <a:r>
              <a:rPr lang="sr-Latn-ME" sz="1200" dirty="0">
                <a:latin typeface="Times New Roman" pitchFamily="18" charset="0"/>
                <a:cs typeface="Times New Roman" pitchFamily="18" charset="0"/>
              </a:rPr>
              <a:t> </a:t>
            </a:r>
            <a:endParaRPr lang="sr-Latn-ME" sz="1200" dirty="0" smtClean="0">
              <a:latin typeface="Times New Roman" pitchFamily="18" charset="0"/>
              <a:cs typeface="Times New Roman" pitchFamily="18" charset="0"/>
            </a:endParaRPr>
          </a:p>
          <a:p>
            <a:r>
              <a:rPr lang="sr-Latn-ME" sz="1200" dirty="0">
                <a:latin typeface="Times New Roman" pitchFamily="18" charset="0"/>
                <a:cs typeface="Times New Roman" pitchFamily="18" charset="0"/>
              </a:rPr>
              <a:t> </a:t>
            </a:r>
            <a:r>
              <a:rPr lang="sr-Latn-ME" sz="1200" dirty="0" smtClean="0">
                <a:latin typeface="Times New Roman" pitchFamily="18" charset="0"/>
                <a:cs typeface="Times New Roman" pitchFamily="18" charset="0"/>
              </a:rPr>
              <a:t>    </a:t>
            </a:r>
            <a:r>
              <a:rPr lang="sr-Latn-CS" sz="1200" dirty="0" smtClean="0">
                <a:latin typeface="Times New Roman" pitchFamily="18" charset="0"/>
                <a:cs typeface="Times New Roman" pitchFamily="18" charset="0"/>
              </a:rPr>
              <a:t>Pohađam </a:t>
            </a:r>
            <a:r>
              <a:rPr lang="sr-Latn-CS" sz="1200" dirty="0">
                <a:latin typeface="Times New Roman" pitchFamily="18" charset="0"/>
                <a:cs typeface="Times New Roman" pitchFamily="18" charset="0"/>
              </a:rPr>
              <a:t>šesti razred osnovne škole. Uz to i idem u muzičku školu, školu engleskog jezika Oxword.Volim da se igram ispred zgrade. Često sam u šetnji, obično u društvu roditelja, uvijek u zagrljaju svoga brata. Moja soba, moje je malo carstvo. Smješe se iz ramova slike bratovih i mojih vragolija, ljuljaju nas morski talasi, okrećemo poglede visoko, pravo u nebo i sunce. Na sljedećim slikama cvjetne livade, visoki borovi Biogradske gore, drevni krovovi Drvengrada, šarenilo zlatiborskog prostranstva. </a:t>
            </a:r>
            <a:r>
              <a:rPr lang="sr-Latn-CS" sz="1200" dirty="0" smtClean="0">
                <a:latin typeface="Times New Roman" pitchFamily="18" charset="0"/>
                <a:cs typeface="Times New Roman" pitchFamily="18" charset="0"/>
              </a:rPr>
              <a:t>Ne </a:t>
            </a:r>
            <a:r>
              <a:rPr lang="sr-Latn-CS" sz="1200" dirty="0">
                <a:latin typeface="Times New Roman" pitchFamily="18" charset="0"/>
                <a:cs typeface="Times New Roman" pitchFamily="18" charset="0"/>
              </a:rPr>
              <a:t>znam kako je dalje, ali znam da je djetinstvo divno. Željela bih i da sva druga djeca budu srećna i okružena ljubavlju. </a:t>
            </a:r>
            <a:endParaRPr lang="en-US" sz="1200" dirty="0">
              <a:latin typeface="Times New Roman" pitchFamily="18" charset="0"/>
              <a:cs typeface="Times New Roman" pitchFamily="18" charset="0"/>
            </a:endParaRPr>
          </a:p>
          <a:p>
            <a:r>
              <a:rPr lang="sr-Latn-CS" sz="1200" dirty="0" smtClean="0">
                <a:latin typeface="Times New Roman" pitchFamily="18" charset="0"/>
                <a:cs typeface="Times New Roman" pitchFamily="18" charset="0"/>
              </a:rPr>
              <a:t>     Za </a:t>
            </a:r>
            <a:r>
              <a:rPr lang="sr-Latn-CS" sz="1200" dirty="0">
                <a:latin typeface="Times New Roman" pitchFamily="18" charset="0"/>
                <a:cs typeface="Times New Roman" pitchFamily="18" charset="0"/>
              </a:rPr>
              <a:t>carstvo nije potreban novac, niti za carovanje car. Moj dom je moje carstvo, moji ukućani i ja carujemo. Za školu nije potreban samo raspored časova i zgrada, već mnogo toga ljepšeg, obaveznijeg i dražeg. Školsko zvono mi najavi susret sa drugarima, uvijek nov i veseo. Nasmijana lica mojih nastavnika i nova, nova znanja koja nam nesebično daruju.</a:t>
            </a:r>
            <a:endParaRPr lang="en-US" sz="1200" dirty="0">
              <a:latin typeface="Times New Roman" pitchFamily="18" charset="0"/>
              <a:cs typeface="Times New Roman" pitchFamily="18" charset="0"/>
            </a:endParaRPr>
          </a:p>
          <a:p>
            <a:pPr algn="r"/>
            <a:r>
              <a:rPr lang="sr-Latn-CS" sz="1200" dirty="0">
                <a:latin typeface="Times New Roman" pitchFamily="18" charset="0"/>
                <a:cs typeface="Times New Roman" pitchFamily="18" charset="0"/>
              </a:rPr>
              <a:t>I</a:t>
            </a:r>
            <a:r>
              <a:rPr lang="sr-Latn-CS" sz="1200" dirty="0" smtClean="0">
                <a:latin typeface="Times New Roman" pitchFamily="18" charset="0"/>
                <a:cs typeface="Times New Roman" pitchFamily="18" charset="0"/>
              </a:rPr>
              <a:t>va Brajković VI-b</a:t>
            </a:r>
            <a:endParaRPr lang="en-US" sz="1200" dirty="0">
              <a:latin typeface="Times New Roman" pitchFamily="18" charset="0"/>
              <a:cs typeface="Times New Roman" pitchFamily="18" charset="0"/>
            </a:endParaRPr>
          </a:p>
        </p:txBody>
      </p:sp>
      <p:sp>
        <p:nvSpPr>
          <p:cNvPr id="6" name="Rectangle 5"/>
          <p:cNvSpPr/>
          <p:nvPr/>
        </p:nvSpPr>
        <p:spPr>
          <a:xfrm>
            <a:off x="332657" y="6155998"/>
            <a:ext cx="2664295" cy="2492990"/>
          </a:xfrm>
          <a:prstGeom prst="rect">
            <a:avLst/>
          </a:prstGeom>
        </p:spPr>
        <p:txBody>
          <a:bodyPr wrap="square">
            <a:spAutoFit/>
          </a:bodyPr>
          <a:lstStyle/>
          <a:p>
            <a:r>
              <a:rPr lang="sr-Latn-ME" sz="1300" b="1" dirty="0" smtClean="0">
                <a:latin typeface="Times New Roman" pitchFamily="18" charset="0"/>
                <a:cs typeface="Times New Roman" pitchFamily="18" charset="0"/>
              </a:rPr>
              <a:t>Njegoš</a:t>
            </a:r>
          </a:p>
          <a:p>
            <a:endParaRPr lang="sr-Latn-ME" sz="1200" dirty="0">
              <a:latin typeface="Times New Roman" pitchFamily="18" charset="0"/>
              <a:cs typeface="Times New Roman" pitchFamily="18" charset="0"/>
            </a:endParaRPr>
          </a:p>
          <a:p>
            <a:r>
              <a:rPr lang="vi-VN" sz="1200" dirty="0" smtClean="0">
                <a:latin typeface="Times New Roman" pitchFamily="18" charset="0"/>
                <a:cs typeface="Times New Roman" pitchFamily="18" charset="0"/>
              </a:rPr>
              <a:t>Prije </a:t>
            </a:r>
            <a:r>
              <a:rPr lang="vi-VN" sz="1200" dirty="0">
                <a:latin typeface="Times New Roman" pitchFamily="18" charset="0"/>
                <a:cs typeface="Times New Roman" pitchFamily="18" charset="0"/>
              </a:rPr>
              <a:t>200 ljeta rođena je iskra,</a:t>
            </a:r>
          </a:p>
          <a:p>
            <a:r>
              <a:rPr lang="vi-VN" sz="1200" dirty="0">
                <a:latin typeface="Times New Roman" pitchFamily="18" charset="0"/>
                <a:cs typeface="Times New Roman" pitchFamily="18" charset="0"/>
              </a:rPr>
              <a:t>vinula se u nebeske </a:t>
            </a:r>
            <a:r>
              <a:rPr lang="vi-VN" sz="1200" dirty="0" smtClean="0">
                <a:latin typeface="Times New Roman" pitchFamily="18" charset="0"/>
                <a:cs typeface="Times New Roman" pitchFamily="18" charset="0"/>
              </a:rPr>
              <a:t>daljine</a:t>
            </a:r>
            <a:r>
              <a:rPr lang="sr-Latn-ME" sz="1200" dirty="0" smtClean="0">
                <a:latin typeface="Times New Roman" pitchFamily="18" charset="0"/>
                <a:cs typeface="Times New Roman" pitchFamily="18" charset="0"/>
              </a:rPr>
              <a:t>,</a:t>
            </a:r>
            <a:endParaRPr lang="vi-VN" sz="1200" dirty="0">
              <a:latin typeface="Times New Roman" pitchFamily="18" charset="0"/>
              <a:cs typeface="Times New Roman" pitchFamily="18" charset="0"/>
            </a:endParaRPr>
          </a:p>
          <a:p>
            <a:r>
              <a:rPr lang="vi-VN" sz="1200" dirty="0">
                <a:latin typeface="Times New Roman" pitchFamily="18" charset="0"/>
                <a:cs typeface="Times New Roman" pitchFamily="18" charset="0"/>
              </a:rPr>
              <a:t>izvila se u oganj</a:t>
            </a:r>
          </a:p>
          <a:p>
            <a:r>
              <a:rPr lang="vi-VN" sz="1200" dirty="0">
                <a:latin typeface="Times New Roman" pitchFamily="18" charset="0"/>
                <a:cs typeface="Times New Roman" pitchFamily="18" charset="0"/>
              </a:rPr>
              <a:t>da sa Lovcena svijetli</a:t>
            </a:r>
          </a:p>
          <a:p>
            <a:r>
              <a:rPr lang="vi-VN" sz="1200" dirty="0">
                <a:latin typeface="Times New Roman" pitchFamily="18" charset="0"/>
                <a:cs typeface="Times New Roman" pitchFamily="18" charset="0"/>
              </a:rPr>
              <a:t>svome rodu.</a:t>
            </a:r>
          </a:p>
          <a:p>
            <a:r>
              <a:rPr lang="vi-VN" sz="1200" dirty="0">
                <a:latin typeface="Times New Roman" pitchFamily="18" charset="0"/>
                <a:cs typeface="Times New Roman" pitchFamily="18" charset="0"/>
              </a:rPr>
              <a:t>On je vizionar među vladarima,</a:t>
            </a:r>
          </a:p>
          <a:p>
            <a:r>
              <a:rPr lang="vi-VN" sz="1200" dirty="0">
                <a:latin typeface="Times New Roman" pitchFamily="18" charset="0"/>
                <a:cs typeface="Times New Roman" pitchFamily="18" charset="0"/>
              </a:rPr>
              <a:t>svetitelj među vladikama,</a:t>
            </a:r>
          </a:p>
          <a:p>
            <a:r>
              <a:rPr lang="vi-VN" sz="1200" dirty="0">
                <a:latin typeface="Times New Roman" pitchFamily="18" charset="0"/>
                <a:cs typeface="Times New Roman" pitchFamily="18" charset="0"/>
              </a:rPr>
              <a:t>gospodar među pjesnicima,</a:t>
            </a:r>
          </a:p>
          <a:p>
            <a:r>
              <a:rPr lang="vi-VN" sz="1200" dirty="0">
                <a:latin typeface="Times New Roman" pitchFamily="18" charset="0"/>
                <a:cs typeface="Times New Roman" pitchFamily="18" charset="0"/>
              </a:rPr>
              <a:t>gorostas medju ljudima</a:t>
            </a:r>
            <a:r>
              <a:rPr lang="vi-VN" sz="1200" dirty="0" smtClean="0">
                <a:latin typeface="Times New Roman" pitchFamily="18" charset="0"/>
                <a:cs typeface="Times New Roman" pitchFamily="18" charset="0"/>
              </a:rPr>
              <a:t>.</a:t>
            </a:r>
            <a:endParaRPr lang="sr-Latn-ME" sz="1200" dirty="0" smtClean="0">
              <a:latin typeface="Times New Roman" pitchFamily="18" charset="0"/>
              <a:cs typeface="Times New Roman" pitchFamily="18" charset="0"/>
            </a:endParaRPr>
          </a:p>
          <a:p>
            <a:endParaRPr lang="vi-VN" sz="1200" dirty="0">
              <a:latin typeface="Times New Roman" pitchFamily="18" charset="0"/>
              <a:cs typeface="Times New Roman" pitchFamily="18" charset="0"/>
            </a:endParaRPr>
          </a:p>
          <a:p>
            <a:r>
              <a:rPr lang="vi-VN" sz="1200" dirty="0">
                <a:latin typeface="Times New Roman" pitchFamily="18" charset="0"/>
                <a:cs typeface="Times New Roman" pitchFamily="18" charset="0"/>
              </a:rPr>
              <a:t>  	   Bojan Klikovac IX-b </a:t>
            </a:r>
            <a:endParaRPr lang="en-US" sz="1200" dirty="0">
              <a:latin typeface="Times New Roman" pitchFamily="18" charset="0"/>
              <a:cs typeface="Times New Roman" pitchFamily="18" charset="0"/>
            </a:endParaRPr>
          </a:p>
        </p:txBody>
      </p:sp>
      <p:sp>
        <p:nvSpPr>
          <p:cNvPr id="7" name="Rectangle 6"/>
          <p:cNvSpPr/>
          <p:nvPr/>
        </p:nvSpPr>
        <p:spPr>
          <a:xfrm>
            <a:off x="332657" y="422826"/>
            <a:ext cx="2448271" cy="2677656"/>
          </a:xfrm>
          <a:prstGeom prst="rect">
            <a:avLst/>
          </a:prstGeom>
        </p:spPr>
        <p:txBody>
          <a:bodyPr wrap="square">
            <a:spAutoFit/>
          </a:bodyPr>
          <a:lstStyle/>
          <a:p>
            <a:r>
              <a:rPr lang="en-US" sz="1300" b="1" dirty="0" smtClean="0">
                <a:latin typeface="Times New Roman" pitchFamily="18" charset="0"/>
                <a:cs typeface="Times New Roman" pitchFamily="18" charset="0"/>
              </a:rPr>
              <a:t>Pismo </a:t>
            </a:r>
            <a:r>
              <a:rPr lang="en-US" sz="1300" b="1" dirty="0" err="1" smtClean="0">
                <a:latin typeface="Times New Roman" pitchFamily="18" charset="0"/>
                <a:cs typeface="Times New Roman" pitchFamily="18" charset="0"/>
              </a:rPr>
              <a:t>sjevercu</a:t>
            </a:r>
            <a:endParaRPr lang="sr-Latn-ME" sz="1300" b="1" dirty="0" smtClean="0">
              <a:latin typeface="Times New Roman" pitchFamily="18" charset="0"/>
              <a:cs typeface="Times New Roman" pitchFamily="18" charset="0"/>
            </a:endParaRPr>
          </a:p>
          <a:p>
            <a:endParaRPr lang="en-US" sz="1200" dirty="0" smtClean="0">
              <a:latin typeface="Times New Roman" pitchFamily="18" charset="0"/>
              <a:cs typeface="Times New Roman" pitchFamily="18" charset="0"/>
            </a:endParaRPr>
          </a:p>
          <a:p>
            <a:r>
              <a:rPr lang="en-US" sz="1200" dirty="0" err="1" smtClean="0">
                <a:latin typeface="Times New Roman" pitchFamily="18" charset="0"/>
                <a:cs typeface="Times New Roman" pitchFamily="18" charset="0"/>
              </a:rPr>
              <a:t>Dragi</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vjetre</a:t>
            </a:r>
            <a:r>
              <a:rPr lang="en-US" sz="1200" dirty="0">
                <a:latin typeface="Times New Roman" pitchFamily="18" charset="0"/>
                <a:cs typeface="Times New Roman" pitchFamily="18" charset="0"/>
              </a:rPr>
              <a:t>,</a:t>
            </a:r>
          </a:p>
          <a:p>
            <a:r>
              <a:rPr lang="en-US" sz="1200" dirty="0" err="1">
                <a:latin typeface="Times New Roman" pitchFamily="18" charset="0"/>
                <a:cs typeface="Times New Roman" pitchFamily="18" charset="0"/>
              </a:rPr>
              <a:t>Ja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znam</a:t>
            </a:r>
            <a:r>
              <a:rPr lang="en-US" sz="1200" dirty="0">
                <a:latin typeface="Times New Roman" pitchFamily="18" charset="0"/>
                <a:cs typeface="Times New Roman" pitchFamily="18" charset="0"/>
              </a:rPr>
              <a:t> da </a:t>
            </a:r>
            <a:r>
              <a:rPr lang="en-US" sz="1200" dirty="0" err="1">
                <a:latin typeface="Times New Roman" pitchFamily="18" charset="0"/>
                <a:cs typeface="Times New Roman" pitchFamily="18" charset="0"/>
              </a:rPr>
              <a:t>ti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možeš</a:t>
            </a:r>
            <a:r>
              <a:rPr lang="en-US" sz="1200" dirty="0">
                <a:latin typeface="Times New Roman" pitchFamily="18" charset="0"/>
                <a:cs typeface="Times New Roman" pitchFamily="18" charset="0"/>
              </a:rPr>
              <a:t> da </a:t>
            </a:r>
            <a:r>
              <a:rPr lang="en-US" sz="1200" dirty="0" err="1">
                <a:latin typeface="Times New Roman" pitchFamily="18" charset="0"/>
                <a:cs typeface="Times New Roman" pitchFamily="18" charset="0"/>
              </a:rPr>
              <a:t>budeš</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dobar</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kao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naše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Sunce.Ako</a:t>
            </a:r>
            <a:r>
              <a:rPr lang="en-US" sz="1200" dirty="0">
                <a:latin typeface="Times New Roman" pitchFamily="18" charset="0"/>
                <a:cs typeface="Times New Roman" pitchFamily="18" charset="0"/>
              </a:rPr>
              <a:t> bi </a:t>
            </a:r>
            <a:r>
              <a:rPr lang="en-US" sz="1200" dirty="0" err="1">
                <a:latin typeface="Times New Roman" pitchFamily="18" charset="0"/>
                <a:cs typeface="Times New Roman" pitchFamily="18" charset="0"/>
              </a:rPr>
              <a:t>ti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nama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pružio</a:t>
            </a:r>
            <a:r>
              <a:rPr lang="en-US" sz="1200" dirty="0">
                <a:latin typeface="Times New Roman" pitchFamily="18" charset="0"/>
                <a:cs typeface="Times New Roman" pitchFamily="18" charset="0"/>
              </a:rPr>
              <a:t> lagan i </a:t>
            </a:r>
            <a:r>
              <a:rPr lang="en-US" sz="1200" dirty="0" err="1">
                <a:latin typeface="Times New Roman" pitchFamily="18" charset="0"/>
                <a:cs typeface="Times New Roman" pitchFamily="18" charset="0"/>
              </a:rPr>
              <a:t>lijep</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povjetarac,svi</a:t>
            </a:r>
            <a:r>
              <a:rPr lang="en-US" sz="1200" dirty="0">
                <a:latin typeface="Times New Roman" pitchFamily="18" charset="0"/>
                <a:cs typeface="Times New Roman" pitchFamily="18" charset="0"/>
              </a:rPr>
              <a:t> bi </a:t>
            </a:r>
            <a:r>
              <a:rPr lang="en-US" sz="1200" dirty="0" err="1">
                <a:latin typeface="Times New Roman" pitchFamily="18" charset="0"/>
                <a:cs typeface="Times New Roman" pitchFamily="18" charset="0"/>
              </a:rPr>
              <a:t>te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voljeli</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uživali</a:t>
            </a:r>
            <a:r>
              <a:rPr lang="en-US" sz="1200" dirty="0">
                <a:latin typeface="Times New Roman" pitchFamily="18" charset="0"/>
                <a:cs typeface="Times New Roman" pitchFamily="18" charset="0"/>
              </a:rPr>
              <a:t> u </a:t>
            </a:r>
            <a:r>
              <a:rPr lang="en-US" sz="1200" dirty="0" err="1">
                <a:latin typeface="Times New Roman" pitchFamily="18" charset="0"/>
                <a:cs typeface="Times New Roman" pitchFamily="18" charset="0"/>
              </a:rPr>
              <a:t>tvom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milovanju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Ako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želiš</a:t>
            </a:r>
            <a:r>
              <a:rPr lang="en-US" sz="1200" dirty="0">
                <a:latin typeface="Times New Roman" pitchFamily="18" charset="0"/>
                <a:cs typeface="Times New Roman" pitchFamily="18" charset="0"/>
              </a:rPr>
              <a:t> da </a:t>
            </a:r>
            <a:r>
              <a:rPr lang="en-US" sz="1200" dirty="0" err="1">
                <a:latin typeface="Times New Roman" pitchFamily="18" charset="0"/>
                <a:cs typeface="Times New Roman" pitchFamily="18" charset="0"/>
              </a:rPr>
              <a:t>budeš</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voljen</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onda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moraš</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ti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nas</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voljeti</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poštovati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jer</a:t>
            </a:r>
            <a:r>
              <a:rPr lang="en-US" sz="1200" dirty="0">
                <a:latin typeface="Times New Roman" pitchFamily="18" charset="0"/>
                <a:cs typeface="Times New Roman" pitchFamily="18" charset="0"/>
              </a:rPr>
              <a:t> se </a:t>
            </a:r>
            <a:r>
              <a:rPr lang="en-US" sz="1200" dirty="0" err="1">
                <a:latin typeface="Times New Roman" pitchFamily="18" charset="0"/>
                <a:cs typeface="Times New Roman" pitchFamily="18" charset="0"/>
              </a:rPr>
              <a:t>dobro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dobrim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vraća</a:t>
            </a:r>
            <a:r>
              <a:rPr lang="en-US" sz="1200" dirty="0">
                <a:latin typeface="Times New Roman" pitchFamily="18" charset="0"/>
                <a:cs typeface="Times New Roman" pitchFamily="18" charset="0"/>
              </a:rPr>
              <a:t>.</a:t>
            </a:r>
          </a:p>
          <a:p>
            <a:r>
              <a:rPr lang="en-US" sz="1200" dirty="0" err="1">
                <a:latin typeface="Times New Roman" pitchFamily="18" charset="0"/>
                <a:cs typeface="Times New Roman" pitchFamily="18" charset="0"/>
              </a:rPr>
              <a:t>Molim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te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dođi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što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prije</a:t>
            </a:r>
            <a:r>
              <a:rPr lang="en-US" sz="1200" dirty="0">
                <a:latin typeface="Times New Roman" pitchFamily="18" charset="0"/>
                <a:cs typeface="Times New Roman" pitchFamily="18" charset="0"/>
              </a:rPr>
              <a:t> da </a:t>
            </a:r>
            <a:r>
              <a:rPr lang="en-US" sz="1200" dirty="0" err="1">
                <a:latin typeface="Times New Roman" pitchFamily="18" charset="0"/>
                <a:cs typeface="Times New Roman" pitchFamily="18" charset="0"/>
              </a:rPr>
              <a:t>rastjeraš</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oblake</a:t>
            </a:r>
            <a:r>
              <a:rPr lang="en-US" sz="1200" dirty="0">
                <a:latin typeface="Times New Roman" pitchFamily="18" charset="0"/>
                <a:cs typeface="Times New Roman" pitchFamily="18" charset="0"/>
              </a:rPr>
              <a:t>, da se </a:t>
            </a:r>
            <a:r>
              <a:rPr lang="en-US" sz="1200" dirty="0" err="1">
                <a:latin typeface="Times New Roman" pitchFamily="18" charset="0"/>
                <a:cs typeface="Times New Roman" pitchFamily="18" charset="0"/>
              </a:rPr>
              <a:t>igramo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zajedno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suncu</a:t>
            </a:r>
            <a:r>
              <a:rPr lang="en-US" sz="1200" dirty="0">
                <a:latin typeface="Times New Roman" pitchFamily="18" charset="0"/>
                <a:cs typeface="Times New Roman" pitchFamily="18" charset="0"/>
              </a:rPr>
              <a:t>.</a:t>
            </a:r>
          </a:p>
          <a:p>
            <a:pPr algn="r"/>
            <a:r>
              <a:rPr lang="en-US" sz="1200" dirty="0" err="1" smtClean="0">
                <a:latin typeface="Times New Roman" pitchFamily="18" charset="0"/>
                <a:cs typeface="Times New Roman" pitchFamily="18" charset="0"/>
              </a:rPr>
              <a:t>Itana</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Knežević</a:t>
            </a:r>
            <a:r>
              <a:rPr lang="en-US" sz="1200" dirty="0">
                <a:latin typeface="Times New Roman" pitchFamily="18" charset="0"/>
                <a:cs typeface="Times New Roman" pitchFamily="18" charset="0"/>
              </a:rPr>
              <a:t> II-a</a:t>
            </a:r>
          </a:p>
        </p:txBody>
      </p:sp>
      <p:sp>
        <p:nvSpPr>
          <p:cNvPr id="8" name="Rectangle 7"/>
          <p:cNvSpPr/>
          <p:nvPr/>
        </p:nvSpPr>
        <p:spPr>
          <a:xfrm>
            <a:off x="2780928" y="422826"/>
            <a:ext cx="2520280" cy="2677656"/>
          </a:xfrm>
          <a:prstGeom prst="rect">
            <a:avLst/>
          </a:prstGeom>
        </p:spPr>
        <p:txBody>
          <a:bodyPr wrap="square">
            <a:spAutoFit/>
          </a:bodyPr>
          <a:lstStyle/>
          <a:p>
            <a:r>
              <a:rPr lang="en-US" sz="1200" b="1" dirty="0">
                <a:latin typeface="Times New Roman" pitchFamily="18" charset="0"/>
                <a:cs typeface="Times New Roman" pitchFamily="18" charset="0"/>
              </a:rPr>
              <a:t> </a:t>
            </a:r>
            <a:r>
              <a:rPr lang="en-US" sz="1300" b="1" dirty="0" err="1" smtClean="0">
                <a:latin typeface="Times New Roman" pitchFamily="18" charset="0"/>
                <a:cs typeface="Times New Roman" pitchFamily="18" charset="0"/>
              </a:rPr>
              <a:t>Sunce</a:t>
            </a:r>
            <a:endParaRPr lang="sr-Latn-ME" sz="1300" b="1" dirty="0" smtClean="0">
              <a:latin typeface="Times New Roman" pitchFamily="18" charset="0"/>
              <a:cs typeface="Times New Roman" pitchFamily="18" charset="0"/>
            </a:endParaRPr>
          </a:p>
          <a:p>
            <a:endParaRPr lang="en-US" sz="1200" dirty="0">
              <a:latin typeface="Times New Roman" pitchFamily="18" charset="0"/>
              <a:cs typeface="Times New Roman" pitchFamily="18" charset="0"/>
            </a:endParaRPr>
          </a:p>
          <a:p>
            <a:r>
              <a:rPr lang="sr-Latn-ME" sz="1200" dirty="0">
                <a:latin typeface="Times New Roman" pitchFamily="18" charset="0"/>
                <a:cs typeface="Times New Roman" pitchFamily="18" charset="0"/>
              </a:rPr>
              <a:t> </a:t>
            </a:r>
            <a:r>
              <a:rPr lang="sr-Latn-ME"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Sunce</a:t>
            </a:r>
            <a:r>
              <a:rPr lang="en-US" sz="1200" dirty="0" smtClean="0">
                <a:latin typeface="Times New Roman" pitchFamily="18" charset="0"/>
                <a:cs typeface="Times New Roman" pitchFamily="18" charset="0"/>
              </a:rPr>
              <a:t> </a:t>
            </a:r>
            <a:r>
              <a:rPr lang="en-US" sz="1200" dirty="0">
                <a:latin typeface="Times New Roman" pitchFamily="18" charset="0"/>
                <a:cs typeface="Times New Roman" pitchFamily="18" charset="0"/>
              </a:rPr>
              <a:t>je </a:t>
            </a:r>
            <a:r>
              <a:rPr lang="en-US" sz="1200" dirty="0" err="1">
                <a:latin typeface="Times New Roman" pitchFamily="18" charset="0"/>
                <a:cs typeface="Times New Roman" pitchFamily="18" charset="0"/>
              </a:rPr>
              <a:t>toplo</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daje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svjetlost</a:t>
            </a:r>
            <a:r>
              <a:rPr lang="en-US" sz="1200" dirty="0" smtClean="0">
                <a:latin typeface="Times New Roman" pitchFamily="18" charset="0"/>
                <a:cs typeface="Times New Roman" pitchFamily="18" charset="0"/>
              </a:rPr>
              <a:t>,</a:t>
            </a:r>
            <a:r>
              <a:rPr lang="sr-Latn-ME"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zato</a:t>
            </a:r>
            <a:r>
              <a:rPr lang="en-US" sz="1200" dirty="0" smtClean="0">
                <a:latin typeface="Times New Roman" pitchFamily="18" charset="0"/>
                <a:cs typeface="Times New Roman" pitchFamily="18" charset="0"/>
              </a:rPr>
              <a:t> </a:t>
            </a:r>
            <a:r>
              <a:rPr lang="en-US" sz="1200" dirty="0">
                <a:latin typeface="Times New Roman" pitchFamily="18" charset="0"/>
                <a:cs typeface="Times New Roman" pitchFamily="18" charset="0"/>
              </a:rPr>
              <a:t>je </a:t>
            </a:r>
            <a:r>
              <a:rPr lang="en-US" sz="1200" dirty="0" err="1">
                <a:latin typeface="Times New Roman" pitchFamily="18" charset="0"/>
                <a:cs typeface="Times New Roman" pitchFamily="18" charset="0"/>
              </a:rPr>
              <a:t>ljudima</a:t>
            </a:r>
            <a:r>
              <a:rPr lang="en-US" sz="1200" dirty="0">
                <a:latin typeface="Times New Roman" pitchFamily="18" charset="0"/>
                <a:cs typeface="Times New Roman" pitchFamily="18" charset="0"/>
              </a:rPr>
              <a:t> </a:t>
            </a:r>
            <a:r>
              <a:rPr lang="en-US" sz="1200" dirty="0" err="1" smtClean="0">
                <a:latin typeface="Times New Roman" pitchFamily="18" charset="0"/>
                <a:cs typeface="Times New Roman" pitchFamily="18" charset="0"/>
              </a:rPr>
              <a:t>neophodno.Bez</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Sunca</a:t>
            </a:r>
            <a:r>
              <a:rPr lang="en-US" sz="1200" dirty="0">
                <a:latin typeface="Times New Roman" pitchFamily="18" charset="0"/>
                <a:cs typeface="Times New Roman" pitchFamily="18" charset="0"/>
              </a:rPr>
              <a:t> ne </a:t>
            </a:r>
            <a:r>
              <a:rPr lang="en-US" sz="1200" dirty="0" err="1">
                <a:latin typeface="Times New Roman" pitchFamily="18" charset="0"/>
                <a:cs typeface="Times New Roman" pitchFamily="18" charset="0"/>
              </a:rPr>
              <a:t>bismo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mogli</a:t>
            </a:r>
            <a:r>
              <a:rPr lang="en-US" sz="1200" dirty="0">
                <a:latin typeface="Times New Roman" pitchFamily="18" charset="0"/>
                <a:cs typeface="Times New Roman" pitchFamily="18" charset="0"/>
              </a:rPr>
              <a:t> da </a:t>
            </a:r>
            <a:r>
              <a:rPr lang="en-US" sz="1200" dirty="0" err="1">
                <a:latin typeface="Times New Roman" pitchFamily="18" charset="0"/>
                <a:cs typeface="Times New Roman" pitchFamily="18" charset="0"/>
              </a:rPr>
              <a:t>živimo</a:t>
            </a:r>
            <a:r>
              <a:rPr lang="en-US" sz="1200" dirty="0">
                <a:latin typeface="Times New Roman" pitchFamily="18" charset="0"/>
                <a:cs typeface="Times New Roman" pitchFamily="18" charset="0"/>
              </a:rPr>
              <a:t>. </a:t>
            </a:r>
            <a:endParaRPr lang="sr-Latn-ME" sz="1200" dirty="0" smtClean="0">
              <a:latin typeface="Times New Roman" pitchFamily="18" charset="0"/>
              <a:cs typeface="Times New Roman" pitchFamily="18" charset="0"/>
            </a:endParaRPr>
          </a:p>
          <a:p>
            <a:r>
              <a:rPr lang="sr-Latn-ME" sz="1200" dirty="0">
                <a:latin typeface="Times New Roman" pitchFamily="18" charset="0"/>
                <a:cs typeface="Times New Roman" pitchFamily="18" charset="0"/>
              </a:rPr>
              <a:t> </a:t>
            </a:r>
            <a:r>
              <a:rPr lang="sr-Latn-ME"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Kad</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sam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prehlađena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dovoljno</a:t>
            </a:r>
            <a:r>
              <a:rPr lang="en-US" sz="1200" dirty="0">
                <a:latin typeface="Times New Roman" pitchFamily="18" charset="0"/>
                <a:cs typeface="Times New Roman" pitchFamily="18" charset="0"/>
              </a:rPr>
              <a:t> je da </a:t>
            </a:r>
            <a:r>
              <a:rPr lang="en-US" sz="1200" dirty="0" err="1">
                <a:latin typeface="Times New Roman" pitchFamily="18" charset="0"/>
                <a:cs typeface="Times New Roman" pitchFamily="18" charset="0"/>
              </a:rPr>
              <a:t>pogledam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kroz</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prozor</a:t>
            </a:r>
            <a:r>
              <a:rPr lang="en-US" sz="1200" dirty="0">
                <a:latin typeface="Times New Roman" pitchFamily="18" charset="0"/>
                <a:cs typeface="Times New Roman" pitchFamily="18" charset="0"/>
              </a:rPr>
              <a:t> u </a:t>
            </a:r>
            <a:r>
              <a:rPr lang="en-US" sz="1200" dirty="0" err="1" smtClean="0">
                <a:latin typeface="Times New Roman" pitchFamily="18" charset="0"/>
                <a:cs typeface="Times New Roman" pitchFamily="18" charset="0"/>
              </a:rPr>
              <a:t>Sunce</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koje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izviri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iza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oblaka</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odmah</a:t>
            </a:r>
            <a:r>
              <a:rPr lang="en-US" sz="1200" dirty="0">
                <a:latin typeface="Times New Roman" pitchFamily="18" charset="0"/>
                <a:cs typeface="Times New Roman" pitchFamily="18" charset="0"/>
              </a:rPr>
              <a:t> mi </a:t>
            </a:r>
            <a:r>
              <a:rPr lang="en-US" sz="1200" dirty="0" err="1">
                <a:latin typeface="Times New Roman" pitchFamily="18" charset="0"/>
                <a:cs typeface="Times New Roman" pitchFamily="18" charset="0"/>
              </a:rPr>
              <a:t>bude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bolje</a:t>
            </a:r>
            <a:r>
              <a:rPr lang="en-US" sz="1200" dirty="0">
                <a:latin typeface="Times New Roman" pitchFamily="18" charset="0"/>
                <a:cs typeface="Times New Roman" pitchFamily="18" charset="0"/>
              </a:rPr>
              <a:t>. Tada </a:t>
            </a:r>
            <a:r>
              <a:rPr lang="en-US" sz="1200" dirty="0" err="1">
                <a:latin typeface="Times New Roman" pitchFamily="18" charset="0"/>
                <a:cs typeface="Times New Roman" pitchFamily="18" charset="0"/>
              </a:rPr>
              <a:t>zasija</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moja</a:t>
            </a:r>
            <a:r>
              <a:rPr lang="en-US" sz="1200" dirty="0">
                <a:latin typeface="Times New Roman" pitchFamily="18" charset="0"/>
                <a:cs typeface="Times New Roman" pitchFamily="18" charset="0"/>
              </a:rPr>
              <a:t> soba, </a:t>
            </a:r>
            <a:r>
              <a:rPr lang="en-US" sz="1200" dirty="0" err="1">
                <a:latin typeface="Times New Roman" pitchFamily="18" charset="0"/>
                <a:cs typeface="Times New Roman" pitchFamily="18" charset="0"/>
              </a:rPr>
              <a:t>ulica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zgrade</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čitav</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moj</a:t>
            </a:r>
            <a:r>
              <a:rPr lang="en-US" sz="1200" dirty="0">
                <a:latin typeface="Times New Roman" pitchFamily="18" charset="0"/>
                <a:cs typeface="Times New Roman" pitchFamily="18" charset="0"/>
              </a:rPr>
              <a:t> </a:t>
            </a:r>
            <a:r>
              <a:rPr lang="en-US" sz="1200" dirty="0" smtClean="0">
                <a:latin typeface="Times New Roman" pitchFamily="18" charset="0"/>
                <a:cs typeface="Times New Roman" pitchFamily="18" charset="0"/>
              </a:rPr>
              <a:t>grad.</a:t>
            </a:r>
            <a:r>
              <a:rPr lang="sr-Latn-ME" sz="1200" dirty="0" smtClean="0">
                <a:latin typeface="Times New Roman" pitchFamily="18" charset="0"/>
                <a:cs typeface="Times New Roman" pitchFamily="18" charset="0"/>
              </a:rPr>
              <a:t> </a:t>
            </a:r>
          </a:p>
          <a:p>
            <a:r>
              <a:rPr lang="sr-Latn-ME" sz="1200" dirty="0">
                <a:latin typeface="Times New Roman" pitchFamily="18" charset="0"/>
                <a:cs typeface="Times New Roman" pitchFamily="18" charset="0"/>
              </a:rPr>
              <a:t> </a:t>
            </a:r>
            <a:r>
              <a:rPr lang="sr-Latn-ME"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Ja</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volim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sunce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zato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što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smo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moj</a:t>
            </a:r>
            <a:r>
              <a:rPr lang="en-US" sz="1200" dirty="0">
                <a:latin typeface="Times New Roman" pitchFamily="18" charset="0"/>
                <a:cs typeface="Times New Roman" pitchFamily="18" charset="0"/>
              </a:rPr>
              <a:t> brat i </a:t>
            </a:r>
            <a:r>
              <a:rPr lang="en-US" sz="1200" dirty="0" err="1">
                <a:latin typeface="Times New Roman" pitchFamily="18" charset="0"/>
                <a:cs typeface="Times New Roman" pitchFamily="18" charset="0"/>
              </a:rPr>
              <a:t>ja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srećni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kad</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ono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sija</a:t>
            </a:r>
            <a:r>
              <a:rPr lang="en-US" sz="1200" dirty="0">
                <a:latin typeface="Times New Roman" pitchFamily="18" charset="0"/>
                <a:cs typeface="Times New Roman" pitchFamily="18" charset="0"/>
              </a:rPr>
              <a:t>.</a:t>
            </a:r>
          </a:p>
          <a:p>
            <a:r>
              <a:rPr lang="en-US" sz="1200" dirty="0">
                <a:latin typeface="Times New Roman" pitchFamily="18" charset="0"/>
                <a:cs typeface="Times New Roman" pitchFamily="18" charset="0"/>
              </a:rPr>
              <a:t>		</a:t>
            </a:r>
            <a:r>
              <a:rPr lang="en-US" sz="1200" dirty="0" smtClean="0">
                <a:latin typeface="Times New Roman" pitchFamily="18" charset="0"/>
                <a:cs typeface="Times New Roman" pitchFamily="18" charset="0"/>
              </a:rPr>
              <a:t>                                                                         </a:t>
            </a:r>
            <a:r>
              <a:rPr lang="sr-Latn-ME"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Dunja</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Nišavić</a:t>
            </a:r>
            <a:r>
              <a:rPr lang="en-US" sz="1200" dirty="0">
                <a:latin typeface="Times New Roman" pitchFamily="18" charset="0"/>
                <a:cs typeface="Times New Roman" pitchFamily="18" charset="0"/>
              </a:rPr>
              <a:t> II-a</a:t>
            </a:r>
          </a:p>
        </p:txBody>
      </p:sp>
      <p:sp>
        <p:nvSpPr>
          <p:cNvPr id="9" name="Rectangle 8"/>
          <p:cNvSpPr/>
          <p:nvPr/>
        </p:nvSpPr>
        <p:spPr>
          <a:xfrm>
            <a:off x="2780928" y="6114288"/>
            <a:ext cx="2016224" cy="2677656"/>
          </a:xfrm>
          <a:prstGeom prst="rect">
            <a:avLst/>
          </a:prstGeom>
        </p:spPr>
        <p:txBody>
          <a:bodyPr wrap="square">
            <a:spAutoFit/>
          </a:bodyPr>
          <a:lstStyle/>
          <a:p>
            <a:r>
              <a:rPr lang="sr-Latn-RS" sz="1300" b="1" dirty="0">
                <a:latin typeface="Times New Roman" pitchFamily="18" charset="0"/>
                <a:cs typeface="Times New Roman" pitchFamily="18" charset="0"/>
              </a:rPr>
              <a:t>Zamišljam da sam Pipi   </a:t>
            </a:r>
            <a:endParaRPr lang="sr-Latn-RS" sz="1300" b="1" dirty="0" smtClean="0">
              <a:latin typeface="Times New Roman" pitchFamily="18" charset="0"/>
              <a:cs typeface="Times New Roman" pitchFamily="18" charset="0"/>
            </a:endParaRPr>
          </a:p>
          <a:p>
            <a:r>
              <a:rPr lang="sr-Latn-RS" sz="1200" b="1" dirty="0" smtClean="0">
                <a:latin typeface="Times New Roman" pitchFamily="18" charset="0"/>
                <a:cs typeface="Times New Roman" pitchFamily="18" charset="0"/>
              </a:rPr>
              <a:t>                                     </a:t>
            </a:r>
            <a:endParaRPr lang="en-US" sz="1200" dirty="0">
              <a:latin typeface="Times New Roman" pitchFamily="18" charset="0"/>
              <a:cs typeface="Times New Roman" pitchFamily="18" charset="0"/>
            </a:endParaRPr>
          </a:p>
          <a:p>
            <a:r>
              <a:rPr lang="sr-Latn-RS" sz="1200" dirty="0" smtClean="0">
                <a:latin typeface="Times New Roman" pitchFamily="18" charset="0"/>
                <a:cs typeface="Times New Roman" pitchFamily="18" charset="0"/>
              </a:rPr>
              <a:t>     Kad </a:t>
            </a:r>
            <a:r>
              <a:rPr lang="sr-Latn-RS" sz="1200" dirty="0">
                <a:latin typeface="Times New Roman" pitchFamily="18" charset="0"/>
                <a:cs typeface="Times New Roman" pitchFamily="18" charset="0"/>
              </a:rPr>
              <a:t>bih ja bio Pipi, išao bih u cirkus, plovio bih morima... Moji dani bi bili zanimljivi. Imao bih konja iz mašte. Bio bih jak i imao bih drugare za igru. Imao bih tatu kralja i mamu anđela. Mogao bih da idem u krevet  kad god hoću i da jedem šta ja želim. Mislim da je sjajno biti Pipi.   </a:t>
            </a:r>
            <a:endParaRPr lang="sr-Latn-RS" sz="1200" dirty="0" smtClean="0">
              <a:latin typeface="Times New Roman" pitchFamily="18" charset="0"/>
              <a:cs typeface="Times New Roman" pitchFamily="18" charset="0"/>
            </a:endParaRPr>
          </a:p>
          <a:p>
            <a:endParaRPr lang="en-US" sz="1200" dirty="0">
              <a:latin typeface="Times New Roman" pitchFamily="18" charset="0"/>
              <a:cs typeface="Times New Roman" pitchFamily="18" charset="0"/>
            </a:endParaRPr>
          </a:p>
          <a:p>
            <a:r>
              <a:rPr lang="sr-Latn-RS" sz="1200" dirty="0">
                <a:latin typeface="Times New Roman" pitchFamily="18" charset="0"/>
                <a:cs typeface="Times New Roman" pitchFamily="18" charset="0"/>
              </a:rPr>
              <a:t> </a:t>
            </a:r>
            <a:r>
              <a:rPr lang="sr-Latn-RS" sz="1200" dirty="0" smtClean="0">
                <a:latin typeface="Times New Roman" pitchFamily="18" charset="0"/>
                <a:cs typeface="Times New Roman" pitchFamily="18" charset="0"/>
              </a:rPr>
              <a:t>            Balša </a:t>
            </a:r>
            <a:r>
              <a:rPr lang="sr-Latn-RS" sz="1200" dirty="0">
                <a:latin typeface="Times New Roman" pitchFamily="18" charset="0"/>
                <a:cs typeface="Times New Roman" pitchFamily="18" charset="0"/>
              </a:rPr>
              <a:t>Konatar  II-c</a:t>
            </a:r>
            <a:endParaRPr lang="en-US" sz="1200" dirty="0">
              <a:latin typeface="Times New Roman" pitchFamily="18" charset="0"/>
              <a:cs typeface="Times New Roman" pitchFamily="18" charset="0"/>
            </a:endParaRPr>
          </a:p>
        </p:txBody>
      </p:sp>
      <p:pic>
        <p:nvPicPr>
          <p:cNvPr id="3074" name="Picture 2" descr="C:\Users\irena\Desktop\Luca materijal 2\Likovni radovi, Dijana\Olovka, likovno\IMG_293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536"/>
          <a:stretch/>
        </p:blipFill>
        <p:spPr bwMode="auto">
          <a:xfrm>
            <a:off x="5391395" y="897558"/>
            <a:ext cx="1198465" cy="17281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5" name="Picture 3" descr="C:\Users\irena\Desktop\Luca materijal 2\Likovni radovi, Dijana\Olovka, likovno\IMG_292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2320" y="6660232"/>
            <a:ext cx="1728192" cy="12961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7288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chemeClr val="accent3">
                <a:tint val="45000"/>
                <a:satMod val="400000"/>
              </a:schemeClr>
            </a:duotone>
            <a:lum bright="13000" contrast="10000"/>
          </a:blip>
          <a:srcRect/>
          <a:stretch>
            <a:fillRect t="-11000" b="-11000"/>
          </a:stretch>
        </a:blipFill>
        <a:effectLst/>
      </p:bgPr>
    </p:bg>
    <p:spTree>
      <p:nvGrpSpPr>
        <p:cNvPr id="1" name=""/>
        <p:cNvGrpSpPr/>
        <p:nvPr/>
      </p:nvGrpSpPr>
      <p:grpSpPr>
        <a:xfrm>
          <a:off x="0" y="0"/>
          <a:ext cx="0" cy="0"/>
          <a:chOff x="0" y="0"/>
          <a:chExt cx="0" cy="0"/>
        </a:xfrm>
      </p:grpSpPr>
      <p:pic>
        <p:nvPicPr>
          <p:cNvPr id="2052" name="Picture 4" descr="C:\Users\irena\Desktop\Luca materijal 2\Likovni radovi, Dijana\8. mart Dijana IIa\IMG_287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277" r="7145"/>
          <a:stretch/>
        </p:blipFill>
        <p:spPr bwMode="auto">
          <a:xfrm>
            <a:off x="5168735" y="467544"/>
            <a:ext cx="1356609" cy="20892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Rectangle 5"/>
          <p:cNvSpPr>
            <a:spLocks noChangeArrowheads="1"/>
          </p:cNvSpPr>
          <p:nvPr/>
        </p:nvSpPr>
        <p:spPr bwMode="auto">
          <a:xfrm>
            <a:off x="0" y="0"/>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3"/>
          <p:cNvSpPr/>
          <p:nvPr/>
        </p:nvSpPr>
        <p:spPr>
          <a:xfrm>
            <a:off x="389654" y="269535"/>
            <a:ext cx="2823322" cy="2492990"/>
          </a:xfrm>
          <a:prstGeom prst="rect">
            <a:avLst/>
          </a:prstGeom>
        </p:spPr>
        <p:txBody>
          <a:bodyPr wrap="square">
            <a:spAutoFit/>
          </a:bodyPr>
          <a:lstStyle/>
          <a:p>
            <a:r>
              <a:rPr lang="sr-Latn-RS" sz="1300" b="1" dirty="0">
                <a:latin typeface="Times New Roman" pitchFamily="18" charset="0"/>
                <a:cs typeface="Times New Roman" pitchFamily="18" charset="0"/>
              </a:rPr>
              <a:t>Moja </a:t>
            </a:r>
            <a:r>
              <a:rPr lang="sr-Latn-ME" sz="1300" b="1" dirty="0">
                <a:latin typeface="Times New Roman" pitchFamily="18" charset="0"/>
                <a:cs typeface="Times New Roman" pitchFamily="18" charset="0"/>
              </a:rPr>
              <a:t>š</a:t>
            </a:r>
            <a:r>
              <a:rPr lang="sr-Latn-RS" sz="1300" b="1" dirty="0" smtClean="0">
                <a:latin typeface="Times New Roman" pitchFamily="18" charset="0"/>
                <a:cs typeface="Times New Roman" pitchFamily="18" charset="0"/>
              </a:rPr>
              <a:t>kola</a:t>
            </a:r>
          </a:p>
          <a:p>
            <a:endParaRPr lang="en-US" sz="1200" dirty="0">
              <a:latin typeface="Times New Roman" pitchFamily="18" charset="0"/>
              <a:cs typeface="Times New Roman" pitchFamily="18" charset="0"/>
            </a:endParaRPr>
          </a:p>
          <a:p>
            <a:r>
              <a:rPr lang="sr-Latn-RS" sz="1200" dirty="0" smtClean="0">
                <a:latin typeface="Times New Roman" pitchFamily="18" charset="0"/>
                <a:cs typeface="Times New Roman" pitchFamily="18" charset="0"/>
              </a:rPr>
              <a:t>     Moja </a:t>
            </a:r>
            <a:r>
              <a:rPr lang="sr-Latn-RS" sz="1200" dirty="0">
                <a:latin typeface="Times New Roman" pitchFamily="18" charset="0"/>
                <a:cs typeface="Times New Roman" pitchFamily="18" charset="0"/>
              </a:rPr>
              <a:t>škola se naziva „21.maj“. U njoj sam uvijek sre</a:t>
            </a:r>
            <a:r>
              <a:rPr lang="sr-Latn-ME" sz="1200" dirty="0">
                <a:latin typeface="Times New Roman" pitchFamily="18" charset="0"/>
                <a:cs typeface="Times New Roman" pitchFamily="18" charset="0"/>
              </a:rPr>
              <a:t>ć</a:t>
            </a:r>
            <a:r>
              <a:rPr lang="sr-Latn-RS" sz="1200" dirty="0">
                <a:latin typeface="Times New Roman" pitchFamily="18" charset="0"/>
                <a:cs typeface="Times New Roman" pitchFamily="18" charset="0"/>
              </a:rPr>
              <a:t>an. Moja škola me veseli. Kada uđem na njena vrata, ona je uredna. U školi ima dosta raznih avantura. U školi ja učim. Škola ima lijepo dvorište u kojem se igram sa učiteljicom i drugarima. Moja škola je vesela. U hodniku su lijepi radovi. Ja čuvam svoju školu da ostane čista i vesela. Volim školu i moje odjeljenje II-c.</a:t>
            </a:r>
            <a:endParaRPr lang="en-US" sz="1200" dirty="0">
              <a:latin typeface="Times New Roman" pitchFamily="18" charset="0"/>
              <a:cs typeface="Times New Roman" pitchFamily="18" charset="0"/>
            </a:endParaRPr>
          </a:p>
          <a:p>
            <a:r>
              <a:rPr lang="sr-Latn-RS" sz="1200" dirty="0">
                <a:latin typeface="Times New Roman" pitchFamily="18" charset="0"/>
                <a:cs typeface="Times New Roman" pitchFamily="18" charset="0"/>
              </a:rPr>
              <a:t>	</a:t>
            </a:r>
            <a:r>
              <a:rPr lang="en-US" sz="1200" dirty="0" smtClean="0">
                <a:latin typeface="Times New Roman" pitchFamily="18" charset="0"/>
                <a:cs typeface="Times New Roman" pitchFamily="18" charset="0"/>
              </a:rPr>
              <a:t>                </a:t>
            </a:r>
            <a:endParaRPr lang="sr-Latn-ME" sz="1200" dirty="0" smtClean="0">
              <a:latin typeface="Times New Roman" pitchFamily="18" charset="0"/>
              <a:cs typeface="Times New Roman" pitchFamily="18" charset="0"/>
            </a:endParaRPr>
          </a:p>
          <a:p>
            <a:r>
              <a:rPr lang="sr-Latn-ME" sz="1200" dirty="0">
                <a:latin typeface="Times New Roman" pitchFamily="18" charset="0"/>
                <a:cs typeface="Times New Roman" pitchFamily="18" charset="0"/>
              </a:rPr>
              <a:t>	 </a:t>
            </a:r>
            <a:r>
              <a:rPr lang="sr-Latn-ME" sz="1200" dirty="0" smtClean="0">
                <a:latin typeface="Times New Roman" pitchFamily="18" charset="0"/>
                <a:cs typeface="Times New Roman" pitchFamily="18" charset="0"/>
              </a:rPr>
              <a:t>           </a:t>
            </a:r>
            <a:r>
              <a:rPr lang="sr-Latn-RS" sz="1200" dirty="0" smtClean="0">
                <a:latin typeface="Times New Roman" pitchFamily="18" charset="0"/>
                <a:cs typeface="Times New Roman" pitchFamily="18" charset="0"/>
              </a:rPr>
              <a:t>Asmin </a:t>
            </a:r>
            <a:r>
              <a:rPr lang="sr-Latn-RS" sz="1200" dirty="0">
                <a:latin typeface="Times New Roman" pitchFamily="18" charset="0"/>
                <a:cs typeface="Times New Roman" pitchFamily="18" charset="0"/>
              </a:rPr>
              <a:t>Škrijelj II-c</a:t>
            </a:r>
            <a:endParaRPr lang="en-US" sz="1200" dirty="0">
              <a:latin typeface="Times New Roman" pitchFamily="18" charset="0"/>
              <a:cs typeface="Times New Roman" pitchFamily="18" charset="0"/>
            </a:endParaRPr>
          </a:p>
        </p:txBody>
      </p:sp>
      <p:sp>
        <p:nvSpPr>
          <p:cNvPr id="7" name="Rectangle 6"/>
          <p:cNvSpPr/>
          <p:nvPr/>
        </p:nvSpPr>
        <p:spPr>
          <a:xfrm>
            <a:off x="3252882" y="293212"/>
            <a:ext cx="3429000" cy="2492990"/>
          </a:xfrm>
          <a:prstGeom prst="rect">
            <a:avLst/>
          </a:prstGeom>
        </p:spPr>
        <p:txBody>
          <a:bodyPr>
            <a:spAutoFit/>
          </a:bodyPr>
          <a:lstStyle/>
          <a:p>
            <a:r>
              <a:rPr lang="en-US" sz="1300" b="1" dirty="0" err="1" smtClean="0">
                <a:latin typeface="Times New Roman" pitchFamily="18" charset="0"/>
                <a:cs typeface="Times New Roman" pitchFamily="18" charset="0"/>
              </a:rPr>
              <a:t>Vesela</a:t>
            </a:r>
            <a:r>
              <a:rPr lang="en-US" sz="1300" b="1" dirty="0" smtClean="0">
                <a:latin typeface="Times New Roman" pitchFamily="18" charset="0"/>
                <a:cs typeface="Times New Roman" pitchFamily="18" charset="0"/>
              </a:rPr>
              <a:t> </a:t>
            </a:r>
            <a:r>
              <a:rPr lang="en-US" sz="1300" b="1" dirty="0" err="1" smtClean="0">
                <a:latin typeface="Times New Roman" pitchFamily="18" charset="0"/>
                <a:cs typeface="Times New Roman" pitchFamily="18" charset="0"/>
              </a:rPr>
              <a:t>dru</a:t>
            </a:r>
            <a:r>
              <a:rPr lang="sr-Latn-ME" sz="1300" b="1" dirty="0" smtClean="0">
                <a:latin typeface="Times New Roman" pitchFamily="18" charset="0"/>
                <a:cs typeface="Times New Roman" pitchFamily="18" charset="0"/>
              </a:rPr>
              <a:t>žina</a:t>
            </a:r>
          </a:p>
          <a:p>
            <a:endParaRPr lang="en-US" sz="1200" dirty="0">
              <a:latin typeface="Times New Roman" pitchFamily="18" charset="0"/>
              <a:cs typeface="Times New Roman" pitchFamily="18" charset="0"/>
            </a:endParaRPr>
          </a:p>
          <a:p>
            <a:r>
              <a:rPr lang="sr-Latn-ME" sz="1200" dirty="0">
                <a:latin typeface="Times New Roman" pitchFamily="18" charset="0"/>
                <a:cs typeface="Times New Roman" pitchFamily="18" charset="0"/>
              </a:rPr>
              <a:t>Moja  škola je lijepa i fina</a:t>
            </a:r>
            <a:br>
              <a:rPr lang="sr-Latn-ME" sz="1200" dirty="0">
                <a:latin typeface="Times New Roman" pitchFamily="18" charset="0"/>
                <a:cs typeface="Times New Roman" pitchFamily="18" charset="0"/>
              </a:rPr>
            </a:br>
            <a:r>
              <a:rPr lang="sr-Latn-ME" sz="1200" dirty="0">
                <a:latin typeface="Times New Roman" pitchFamily="18" charset="0"/>
                <a:cs typeface="Times New Roman" pitchFamily="18" charset="0"/>
              </a:rPr>
              <a:t>u njoj se nalazi najbolja družina. </a:t>
            </a:r>
            <a:br>
              <a:rPr lang="sr-Latn-ME" sz="1200" dirty="0">
                <a:latin typeface="Times New Roman" pitchFamily="18" charset="0"/>
                <a:cs typeface="Times New Roman" pitchFamily="18" charset="0"/>
              </a:rPr>
            </a:br>
            <a:r>
              <a:rPr lang="sr-Latn-ME" sz="1200" dirty="0" smtClean="0">
                <a:latin typeface="Times New Roman" pitchFamily="18" charset="0"/>
                <a:cs typeface="Times New Roman" pitchFamily="18" charset="0"/>
              </a:rPr>
              <a:t>U </a:t>
            </a:r>
            <a:r>
              <a:rPr lang="sr-Latn-ME" sz="1200" dirty="0">
                <a:latin typeface="Times New Roman" pitchFamily="18" charset="0"/>
                <a:cs typeface="Times New Roman" pitchFamily="18" charset="0"/>
              </a:rPr>
              <a:t>mojoj školi je najbolja učiteljica,</a:t>
            </a:r>
            <a:br>
              <a:rPr lang="sr-Latn-ME" sz="1200" dirty="0">
                <a:latin typeface="Times New Roman" pitchFamily="18" charset="0"/>
                <a:cs typeface="Times New Roman" pitchFamily="18" charset="0"/>
              </a:rPr>
            </a:br>
            <a:r>
              <a:rPr lang="sr-Latn-ME" sz="1200" dirty="0">
                <a:latin typeface="Times New Roman" pitchFamily="18" charset="0"/>
                <a:cs typeface="Times New Roman" pitchFamily="18" charset="0"/>
              </a:rPr>
              <a:t>nju vole sva djeca.</a:t>
            </a:r>
            <a:br>
              <a:rPr lang="sr-Latn-ME" sz="1200" dirty="0">
                <a:latin typeface="Times New Roman" pitchFamily="18" charset="0"/>
                <a:cs typeface="Times New Roman" pitchFamily="18" charset="0"/>
              </a:rPr>
            </a:br>
            <a:r>
              <a:rPr lang="sr-Latn-ME" sz="1200" dirty="0" smtClean="0">
                <a:latin typeface="Times New Roman" pitchFamily="18" charset="0"/>
                <a:cs typeface="Times New Roman" pitchFamily="18" charset="0"/>
              </a:rPr>
              <a:t>Puna </a:t>
            </a:r>
            <a:r>
              <a:rPr lang="sr-Latn-ME" sz="1200" dirty="0">
                <a:latin typeface="Times New Roman" pitchFamily="18" charset="0"/>
                <a:cs typeface="Times New Roman" pitchFamily="18" charset="0"/>
              </a:rPr>
              <a:t>topline i dobrote,</a:t>
            </a:r>
            <a:br>
              <a:rPr lang="sr-Latn-ME" sz="1200" dirty="0">
                <a:latin typeface="Times New Roman" pitchFamily="18" charset="0"/>
                <a:cs typeface="Times New Roman" pitchFamily="18" charset="0"/>
              </a:rPr>
            </a:br>
            <a:r>
              <a:rPr lang="sr-Latn-ME" sz="1200" dirty="0">
                <a:latin typeface="Times New Roman" pitchFamily="18" charset="0"/>
                <a:cs typeface="Times New Roman" pitchFamily="18" charset="0"/>
              </a:rPr>
              <a:t>ona sva sija od ljepote.</a:t>
            </a:r>
            <a:br>
              <a:rPr lang="sr-Latn-ME" sz="1200" dirty="0">
                <a:latin typeface="Times New Roman" pitchFamily="18" charset="0"/>
                <a:cs typeface="Times New Roman" pitchFamily="18" charset="0"/>
              </a:rPr>
            </a:br>
            <a:r>
              <a:rPr lang="sr-Latn-ME" sz="1200" dirty="0" smtClean="0">
                <a:latin typeface="Times New Roman" pitchFamily="18" charset="0"/>
                <a:cs typeface="Times New Roman" pitchFamily="18" charset="0"/>
              </a:rPr>
              <a:t>Ljepote </a:t>
            </a:r>
            <a:r>
              <a:rPr lang="sr-Latn-ME" sz="1200" dirty="0">
                <a:latin typeface="Times New Roman" pitchFamily="18" charset="0"/>
                <a:cs typeface="Times New Roman" pitchFamily="18" charset="0"/>
              </a:rPr>
              <a:t>mira i sreće,</a:t>
            </a:r>
            <a:br>
              <a:rPr lang="sr-Latn-ME" sz="1200" dirty="0">
                <a:latin typeface="Times New Roman" pitchFamily="18" charset="0"/>
                <a:cs typeface="Times New Roman" pitchFamily="18" charset="0"/>
              </a:rPr>
            </a:br>
            <a:r>
              <a:rPr lang="sr-Latn-ME" sz="1200" dirty="0">
                <a:latin typeface="Times New Roman" pitchFamily="18" charset="0"/>
                <a:cs typeface="Times New Roman" pitchFamily="18" charset="0"/>
              </a:rPr>
              <a:t>nigdje nema veće!</a:t>
            </a:r>
            <a:br>
              <a:rPr lang="sr-Latn-ME" sz="1200" dirty="0">
                <a:latin typeface="Times New Roman" pitchFamily="18" charset="0"/>
                <a:cs typeface="Times New Roman" pitchFamily="18" charset="0"/>
              </a:rPr>
            </a:br>
            <a:r>
              <a:rPr lang="sr-Latn-ME" sz="1200" dirty="0">
                <a:latin typeface="Times New Roman" pitchFamily="18" charset="0"/>
                <a:cs typeface="Times New Roman" pitchFamily="18" charset="0"/>
              </a:rPr>
              <a:t>             </a:t>
            </a:r>
            <a:endParaRPr lang="sr-Latn-ME" sz="1200" dirty="0" smtClean="0">
              <a:latin typeface="Times New Roman" pitchFamily="18" charset="0"/>
              <a:cs typeface="Times New Roman" pitchFamily="18" charset="0"/>
            </a:endParaRPr>
          </a:p>
          <a:p>
            <a:r>
              <a:rPr lang="sr-Latn-ME" sz="1200" dirty="0" smtClean="0">
                <a:latin typeface="Times New Roman" pitchFamily="18" charset="0"/>
                <a:cs typeface="Times New Roman" pitchFamily="18" charset="0"/>
              </a:rPr>
              <a:t>             </a:t>
            </a:r>
            <a:r>
              <a:rPr lang="sr-Latn-ME" sz="1200" dirty="0">
                <a:latin typeface="Times New Roman" pitchFamily="18" charset="0"/>
                <a:cs typeface="Times New Roman" pitchFamily="18" charset="0"/>
              </a:rPr>
              <a:t>Perović </a:t>
            </a:r>
            <a:r>
              <a:rPr lang="sr-Latn-ME" sz="1200" dirty="0" smtClean="0">
                <a:latin typeface="Times New Roman" pitchFamily="18" charset="0"/>
                <a:cs typeface="Times New Roman" pitchFamily="18" charset="0"/>
              </a:rPr>
              <a:t>Zoran  III-a</a:t>
            </a:r>
            <a:r>
              <a:rPr lang="sr-Latn-ME" sz="1200" dirty="0">
                <a:latin typeface="Times New Roman" pitchFamily="18" charset="0"/>
                <a:cs typeface="Times New Roman" pitchFamily="18" charset="0"/>
              </a:rPr>
              <a:t/>
            </a:r>
            <a:br>
              <a:rPr lang="sr-Latn-ME" sz="1200" dirty="0">
                <a:latin typeface="Times New Roman" pitchFamily="18" charset="0"/>
                <a:cs typeface="Times New Roman" pitchFamily="18" charset="0"/>
              </a:rPr>
            </a:br>
            <a:endParaRPr lang="en-US" sz="1200" dirty="0">
              <a:latin typeface="Times New Roman" pitchFamily="18" charset="0"/>
              <a:cs typeface="Times New Roman" pitchFamily="18" charset="0"/>
            </a:endParaRPr>
          </a:p>
        </p:txBody>
      </p:sp>
      <p:sp>
        <p:nvSpPr>
          <p:cNvPr id="8" name="Rectangle 7"/>
          <p:cNvSpPr/>
          <p:nvPr/>
        </p:nvSpPr>
        <p:spPr>
          <a:xfrm>
            <a:off x="3422471" y="6877190"/>
            <a:ext cx="3429000" cy="2308324"/>
          </a:xfrm>
          <a:prstGeom prst="rect">
            <a:avLst/>
          </a:prstGeom>
        </p:spPr>
        <p:txBody>
          <a:bodyPr>
            <a:spAutoFit/>
          </a:bodyPr>
          <a:lstStyle/>
          <a:p>
            <a:r>
              <a:rPr lang="sr-Latn-ME" sz="1300" b="1" dirty="0">
                <a:latin typeface="Times New Roman" pitchFamily="18" charset="0"/>
                <a:cs typeface="Times New Roman" pitchFamily="18" charset="0"/>
              </a:rPr>
              <a:t>Moja škola</a:t>
            </a:r>
            <a:endParaRPr lang="en-US" sz="1300" dirty="0">
              <a:latin typeface="Times New Roman" pitchFamily="18" charset="0"/>
              <a:cs typeface="Times New Roman" pitchFamily="18" charset="0"/>
            </a:endParaRPr>
          </a:p>
          <a:p>
            <a:r>
              <a:rPr lang="sr-Latn-ME" sz="1200" dirty="0">
                <a:latin typeface="Times New Roman" pitchFamily="18" charset="0"/>
                <a:cs typeface="Times New Roman" pitchFamily="18" charset="0"/>
              </a:rPr>
              <a:t>Moja škola se zove ,,21.maj''</a:t>
            </a:r>
            <a:br>
              <a:rPr lang="sr-Latn-ME" sz="1200" dirty="0">
                <a:latin typeface="Times New Roman" pitchFamily="18" charset="0"/>
                <a:cs typeface="Times New Roman" pitchFamily="18" charset="0"/>
              </a:rPr>
            </a:br>
            <a:r>
              <a:rPr lang="sr-Latn-ME" sz="1200" dirty="0">
                <a:latin typeface="Times New Roman" pitchFamily="18" charset="0"/>
                <a:cs typeface="Times New Roman" pitchFamily="18" charset="0"/>
              </a:rPr>
              <a:t>i u cijelom gradu to je najbolja škola, znaj.</a:t>
            </a:r>
            <a:br>
              <a:rPr lang="sr-Latn-ME" sz="1200" dirty="0">
                <a:latin typeface="Times New Roman" pitchFamily="18" charset="0"/>
                <a:cs typeface="Times New Roman" pitchFamily="18" charset="0"/>
              </a:rPr>
            </a:br>
            <a:r>
              <a:rPr lang="sr-Latn-ME" sz="1200" dirty="0">
                <a:latin typeface="Times New Roman" pitchFamily="18" charset="0"/>
                <a:cs typeface="Times New Roman" pitchFamily="18" charset="0"/>
              </a:rPr>
              <a:t/>
            </a:r>
            <a:br>
              <a:rPr lang="sr-Latn-ME" sz="1200" dirty="0">
                <a:latin typeface="Times New Roman" pitchFamily="18" charset="0"/>
                <a:cs typeface="Times New Roman" pitchFamily="18" charset="0"/>
              </a:rPr>
            </a:br>
            <a:r>
              <a:rPr lang="sr-Latn-ME" sz="1200" dirty="0">
                <a:latin typeface="Times New Roman" pitchFamily="18" charset="0"/>
                <a:cs typeface="Times New Roman" pitchFamily="18" charset="0"/>
              </a:rPr>
              <a:t>Moja škola se zove ,,21.maj''</a:t>
            </a:r>
            <a:br>
              <a:rPr lang="sr-Latn-ME" sz="1200" dirty="0">
                <a:latin typeface="Times New Roman" pitchFamily="18" charset="0"/>
                <a:cs typeface="Times New Roman" pitchFamily="18" charset="0"/>
              </a:rPr>
            </a:br>
            <a:r>
              <a:rPr lang="sr-Latn-ME" sz="1200" dirty="0">
                <a:latin typeface="Times New Roman" pitchFamily="18" charset="0"/>
                <a:cs typeface="Times New Roman" pitchFamily="18" charset="0"/>
              </a:rPr>
              <a:t>i u njoj su najbolji drugari, znaj.</a:t>
            </a:r>
            <a:br>
              <a:rPr lang="sr-Latn-ME" sz="1200" dirty="0">
                <a:latin typeface="Times New Roman" pitchFamily="18" charset="0"/>
                <a:cs typeface="Times New Roman" pitchFamily="18" charset="0"/>
              </a:rPr>
            </a:br>
            <a:r>
              <a:rPr lang="sr-Latn-ME" sz="1200" dirty="0">
                <a:latin typeface="Times New Roman" pitchFamily="18" charset="0"/>
                <a:cs typeface="Times New Roman" pitchFamily="18" charset="0"/>
              </a:rPr>
              <a:t/>
            </a:r>
            <a:br>
              <a:rPr lang="sr-Latn-ME" sz="1200" dirty="0">
                <a:latin typeface="Times New Roman" pitchFamily="18" charset="0"/>
                <a:cs typeface="Times New Roman" pitchFamily="18" charset="0"/>
              </a:rPr>
            </a:br>
            <a:r>
              <a:rPr lang="sr-Latn-ME" sz="1200" dirty="0">
                <a:latin typeface="Times New Roman" pitchFamily="18" charset="0"/>
                <a:cs typeface="Times New Roman" pitchFamily="18" charset="0"/>
              </a:rPr>
              <a:t>Volim svoju školu ,,21.maj''</a:t>
            </a:r>
            <a:br>
              <a:rPr lang="sr-Latn-ME" sz="1200" dirty="0">
                <a:latin typeface="Times New Roman" pitchFamily="18" charset="0"/>
                <a:cs typeface="Times New Roman" pitchFamily="18" charset="0"/>
              </a:rPr>
            </a:br>
            <a:r>
              <a:rPr lang="sr-Latn-ME" sz="1200" dirty="0">
                <a:latin typeface="Times New Roman" pitchFamily="18" charset="0"/>
                <a:cs typeface="Times New Roman" pitchFamily="18" charset="0"/>
              </a:rPr>
              <a:t>a kad u nju kreneš voljećeš je i ti, znaj.</a:t>
            </a:r>
            <a:br>
              <a:rPr lang="sr-Latn-ME" sz="1200" dirty="0">
                <a:latin typeface="Times New Roman" pitchFamily="18" charset="0"/>
                <a:cs typeface="Times New Roman" pitchFamily="18" charset="0"/>
              </a:rPr>
            </a:br>
            <a:r>
              <a:rPr lang="sr-Latn-ME" sz="1200" dirty="0">
                <a:latin typeface="Times New Roman" pitchFamily="18" charset="0"/>
                <a:cs typeface="Times New Roman" pitchFamily="18" charset="0"/>
              </a:rPr>
              <a:t>                                       </a:t>
            </a:r>
            <a:endParaRPr lang="sr-Latn-ME" sz="1200" dirty="0" smtClean="0">
              <a:latin typeface="Times New Roman" pitchFamily="18" charset="0"/>
              <a:cs typeface="Times New Roman" pitchFamily="18" charset="0"/>
            </a:endParaRPr>
          </a:p>
          <a:p>
            <a:r>
              <a:rPr lang="sr-Latn-ME" sz="1200" dirty="0">
                <a:latin typeface="Times New Roman" pitchFamily="18" charset="0"/>
                <a:cs typeface="Times New Roman" pitchFamily="18" charset="0"/>
              </a:rPr>
              <a:t>	</a:t>
            </a:r>
            <a:r>
              <a:rPr lang="sr-Latn-ME" sz="1200" dirty="0" smtClean="0">
                <a:latin typeface="Times New Roman" pitchFamily="18" charset="0"/>
                <a:cs typeface="Times New Roman" pitchFamily="18" charset="0"/>
              </a:rPr>
              <a:t> </a:t>
            </a:r>
            <a:r>
              <a:rPr lang="sr-Latn-ME" sz="1200" dirty="0">
                <a:latin typeface="Times New Roman" pitchFamily="18" charset="0"/>
                <a:cs typeface="Times New Roman" pitchFamily="18" charset="0"/>
              </a:rPr>
              <a:t>Obradović Ivana III-a</a:t>
            </a:r>
            <a:br>
              <a:rPr lang="sr-Latn-ME" sz="1200" dirty="0">
                <a:latin typeface="Times New Roman" pitchFamily="18" charset="0"/>
                <a:cs typeface="Times New Roman" pitchFamily="18" charset="0"/>
              </a:rPr>
            </a:br>
            <a:endParaRPr lang="en-US" sz="1200" dirty="0">
              <a:latin typeface="Times New Roman" pitchFamily="18" charset="0"/>
              <a:cs typeface="Times New Roman" pitchFamily="18" charset="0"/>
            </a:endParaRPr>
          </a:p>
        </p:txBody>
      </p:sp>
      <p:sp>
        <p:nvSpPr>
          <p:cNvPr id="9" name="Rectangle 8"/>
          <p:cNvSpPr/>
          <p:nvPr/>
        </p:nvSpPr>
        <p:spPr>
          <a:xfrm>
            <a:off x="367360" y="6706127"/>
            <a:ext cx="2564904" cy="2308324"/>
          </a:xfrm>
          <a:prstGeom prst="rect">
            <a:avLst/>
          </a:prstGeom>
        </p:spPr>
        <p:txBody>
          <a:bodyPr wrap="square">
            <a:spAutoFit/>
          </a:bodyPr>
          <a:lstStyle/>
          <a:p>
            <a:r>
              <a:rPr lang="sr-Latn-ME" sz="1300" b="1" dirty="0">
                <a:latin typeface="Times New Roman" pitchFamily="18" charset="0"/>
                <a:cs typeface="Times New Roman" pitchFamily="18" charset="0"/>
              </a:rPr>
              <a:t>Drugarstvo</a:t>
            </a:r>
            <a:endParaRPr lang="en-US" sz="1300" dirty="0">
              <a:latin typeface="Times New Roman" pitchFamily="18" charset="0"/>
              <a:cs typeface="Times New Roman" pitchFamily="18" charset="0"/>
            </a:endParaRPr>
          </a:p>
          <a:p>
            <a:r>
              <a:rPr lang="sr-Latn-ME" sz="1200" dirty="0" smtClean="0">
                <a:latin typeface="Times New Roman" pitchFamily="18" charset="0"/>
                <a:cs typeface="Times New Roman" pitchFamily="18" charset="0"/>
              </a:rPr>
              <a:t>     Poslije </a:t>
            </a:r>
            <a:r>
              <a:rPr lang="sr-Latn-ME" sz="1200" dirty="0">
                <a:latin typeface="Times New Roman" pitchFamily="18" charset="0"/>
                <a:cs typeface="Times New Roman" pitchFamily="18" charset="0"/>
              </a:rPr>
              <a:t>porodice meni su najvažniji drugari u školi. To je moja druga porodica. Tome nas uče i roditelji i učiteljica. Mnogo volim moje drugare i ne volim kada su tužni. Čak i kada se </a:t>
            </a:r>
            <a:r>
              <a:rPr lang="sr-Latn-ME" sz="1200" dirty="0" smtClean="0">
                <a:latin typeface="Times New Roman" pitchFamily="18" charset="0"/>
                <a:cs typeface="Times New Roman" pitchFamily="18" charset="0"/>
              </a:rPr>
              <a:t>posvađamo, ja </a:t>
            </a:r>
            <a:r>
              <a:rPr lang="sr-Latn-ME" sz="1200" dirty="0">
                <a:latin typeface="Times New Roman" pitchFamily="18" charset="0"/>
                <a:cs typeface="Times New Roman" pitchFamily="18" charset="0"/>
              </a:rPr>
              <a:t>ne mogu stvarno da se na njih naljutim. Kada se pomirimo, ja sam najsrećninja. Osjećam da je drugarstvo predivna stvar. </a:t>
            </a:r>
            <a:endParaRPr lang="sr-Latn-ME" sz="1200" dirty="0" smtClean="0">
              <a:latin typeface="Times New Roman" pitchFamily="18" charset="0"/>
              <a:cs typeface="Times New Roman" pitchFamily="18" charset="0"/>
            </a:endParaRPr>
          </a:p>
          <a:p>
            <a:endParaRPr lang="en-US" sz="1200" dirty="0">
              <a:latin typeface="Times New Roman" pitchFamily="18" charset="0"/>
              <a:cs typeface="Times New Roman" pitchFamily="18" charset="0"/>
            </a:endParaRPr>
          </a:p>
          <a:p>
            <a:r>
              <a:rPr lang="sr-Latn-ME" sz="1200" dirty="0">
                <a:latin typeface="Times New Roman" pitchFamily="18" charset="0"/>
                <a:cs typeface="Times New Roman" pitchFamily="18" charset="0"/>
              </a:rPr>
              <a:t> </a:t>
            </a:r>
            <a:r>
              <a:rPr lang="sr-Latn-ME" sz="1200" dirty="0" smtClean="0">
                <a:latin typeface="Times New Roman" pitchFamily="18" charset="0"/>
                <a:cs typeface="Times New Roman" pitchFamily="18" charset="0"/>
              </a:rPr>
              <a:t>	Ksenija </a:t>
            </a:r>
            <a:r>
              <a:rPr lang="sr-Latn-ME" sz="1200" dirty="0">
                <a:latin typeface="Times New Roman" pitchFamily="18" charset="0"/>
                <a:cs typeface="Times New Roman" pitchFamily="18" charset="0"/>
              </a:rPr>
              <a:t>Pavlović II-d</a:t>
            </a:r>
            <a:endParaRPr lang="en-US" sz="1200" dirty="0">
              <a:latin typeface="Times New Roman" pitchFamily="18" charset="0"/>
              <a:cs typeface="Times New Roman" pitchFamily="18" charset="0"/>
            </a:endParaRPr>
          </a:p>
        </p:txBody>
      </p:sp>
      <p:sp>
        <p:nvSpPr>
          <p:cNvPr id="10" name="Rectangle 9"/>
          <p:cNvSpPr/>
          <p:nvPr/>
        </p:nvSpPr>
        <p:spPr>
          <a:xfrm>
            <a:off x="357596" y="5322847"/>
            <a:ext cx="3429000" cy="1585049"/>
          </a:xfrm>
          <a:prstGeom prst="rect">
            <a:avLst/>
          </a:prstGeom>
        </p:spPr>
        <p:txBody>
          <a:bodyPr>
            <a:spAutoFit/>
          </a:bodyPr>
          <a:lstStyle/>
          <a:p>
            <a:r>
              <a:rPr lang="sr-Latn-ME" sz="1300" b="1" dirty="0">
                <a:latin typeface="Times New Roman" pitchFamily="18" charset="0"/>
                <a:cs typeface="Times New Roman" pitchFamily="18" charset="0"/>
              </a:rPr>
              <a:t>Prijateljstvo</a:t>
            </a:r>
            <a:r>
              <a:rPr lang="sr-Latn-ME" sz="1200" dirty="0">
                <a:latin typeface="Times New Roman" pitchFamily="18" charset="0"/>
                <a:cs typeface="Times New Roman" pitchFamily="18" charset="0"/>
              </a:rPr>
              <a:t/>
            </a:r>
            <a:br>
              <a:rPr lang="sr-Latn-ME" sz="1200" dirty="0">
                <a:latin typeface="Times New Roman" pitchFamily="18" charset="0"/>
                <a:cs typeface="Times New Roman" pitchFamily="18" charset="0"/>
              </a:rPr>
            </a:br>
            <a:r>
              <a:rPr lang="sr-Latn-ME" sz="1200" dirty="0">
                <a:latin typeface="Times New Roman" pitchFamily="18" charset="0"/>
                <a:cs typeface="Times New Roman" pitchFamily="18" charset="0"/>
              </a:rPr>
              <a:t/>
            </a:r>
            <a:br>
              <a:rPr lang="sr-Latn-ME" sz="1200" dirty="0">
                <a:latin typeface="Times New Roman" pitchFamily="18" charset="0"/>
                <a:cs typeface="Times New Roman" pitchFamily="18" charset="0"/>
              </a:rPr>
            </a:br>
            <a:r>
              <a:rPr lang="sr-Latn-ME" sz="1200" dirty="0">
                <a:latin typeface="Times New Roman" pitchFamily="18" charset="0"/>
                <a:cs typeface="Times New Roman" pitchFamily="18" charset="0"/>
              </a:rPr>
              <a:t>Prijateljstvo je blago,</a:t>
            </a:r>
            <a:br>
              <a:rPr lang="sr-Latn-ME" sz="1200" dirty="0">
                <a:latin typeface="Times New Roman" pitchFamily="18" charset="0"/>
                <a:cs typeface="Times New Roman" pitchFamily="18" charset="0"/>
              </a:rPr>
            </a:br>
            <a:r>
              <a:rPr lang="sr-Latn-ME" sz="1200" dirty="0">
                <a:latin typeface="Times New Roman" pitchFamily="18" charset="0"/>
                <a:cs typeface="Times New Roman" pitchFamily="18" charset="0"/>
              </a:rPr>
              <a:t>Prijateljstvo je ljubav,</a:t>
            </a:r>
            <a:br>
              <a:rPr lang="sr-Latn-ME" sz="1200" dirty="0">
                <a:latin typeface="Times New Roman" pitchFamily="18" charset="0"/>
                <a:cs typeface="Times New Roman" pitchFamily="18" charset="0"/>
              </a:rPr>
            </a:br>
            <a:r>
              <a:rPr lang="sr-Latn-ME" sz="1200" dirty="0">
                <a:latin typeface="Times New Roman" pitchFamily="18" charset="0"/>
                <a:cs typeface="Times New Roman" pitchFamily="18" charset="0"/>
              </a:rPr>
              <a:t>Prijateljstvo je magija,</a:t>
            </a:r>
            <a:br>
              <a:rPr lang="sr-Latn-ME" sz="1200" dirty="0">
                <a:latin typeface="Times New Roman" pitchFamily="18" charset="0"/>
                <a:cs typeface="Times New Roman" pitchFamily="18" charset="0"/>
              </a:rPr>
            </a:br>
            <a:r>
              <a:rPr lang="sr-Latn-ME" sz="1200" dirty="0">
                <a:latin typeface="Times New Roman" pitchFamily="18" charset="0"/>
                <a:cs typeface="Times New Roman" pitchFamily="18" charset="0"/>
              </a:rPr>
              <a:t>Prijateljstvo je cvijet.</a:t>
            </a:r>
            <a:endParaRPr lang="en-US" sz="1200" dirty="0">
              <a:latin typeface="Times New Roman" pitchFamily="18" charset="0"/>
              <a:cs typeface="Times New Roman" pitchFamily="18" charset="0"/>
            </a:endParaRPr>
          </a:p>
          <a:p>
            <a:r>
              <a:rPr lang="sr-Latn-ME" sz="1200" dirty="0">
                <a:latin typeface="Times New Roman" pitchFamily="18" charset="0"/>
                <a:cs typeface="Times New Roman" pitchFamily="18" charset="0"/>
              </a:rPr>
              <a:t>	</a:t>
            </a:r>
            <a:endParaRPr lang="sr-Latn-ME" sz="1200" dirty="0" smtClean="0">
              <a:latin typeface="Times New Roman" pitchFamily="18" charset="0"/>
              <a:cs typeface="Times New Roman" pitchFamily="18" charset="0"/>
            </a:endParaRPr>
          </a:p>
          <a:p>
            <a:r>
              <a:rPr lang="sr-Latn-ME" sz="1200" dirty="0">
                <a:latin typeface="Times New Roman" pitchFamily="18" charset="0"/>
                <a:cs typeface="Times New Roman" pitchFamily="18" charset="0"/>
              </a:rPr>
              <a:t>	</a:t>
            </a:r>
            <a:r>
              <a:rPr lang="sr-Latn-ME" sz="1200" dirty="0" smtClean="0">
                <a:latin typeface="Times New Roman" pitchFamily="18" charset="0"/>
                <a:cs typeface="Times New Roman" pitchFamily="18" charset="0"/>
              </a:rPr>
              <a:t>Iva </a:t>
            </a:r>
            <a:r>
              <a:rPr lang="sr-Latn-ME" sz="1200" dirty="0">
                <a:latin typeface="Times New Roman" pitchFamily="18" charset="0"/>
                <a:cs typeface="Times New Roman" pitchFamily="18" charset="0"/>
              </a:rPr>
              <a:t>Batrićević II-d</a:t>
            </a:r>
            <a:endParaRPr lang="en-US" sz="1200" dirty="0">
              <a:latin typeface="Times New Roman" pitchFamily="18" charset="0"/>
              <a:cs typeface="Times New Roman" pitchFamily="18" charset="0"/>
            </a:endParaRPr>
          </a:p>
        </p:txBody>
      </p:sp>
      <p:sp>
        <p:nvSpPr>
          <p:cNvPr id="11" name="Rectangle 10"/>
          <p:cNvSpPr/>
          <p:nvPr/>
        </p:nvSpPr>
        <p:spPr>
          <a:xfrm>
            <a:off x="357596" y="2652635"/>
            <a:ext cx="6167748" cy="2862322"/>
          </a:xfrm>
          <a:prstGeom prst="rect">
            <a:avLst/>
          </a:prstGeom>
        </p:spPr>
        <p:txBody>
          <a:bodyPr wrap="square">
            <a:spAutoFit/>
          </a:bodyPr>
          <a:lstStyle/>
          <a:p>
            <a:r>
              <a:rPr lang="sr-Latn-CS" sz="1300" b="1" dirty="0">
                <a:latin typeface="Times New Roman" pitchFamily="18" charset="0"/>
                <a:cs typeface="Times New Roman" pitchFamily="18" charset="0"/>
              </a:rPr>
              <a:t>Moj </a:t>
            </a:r>
            <a:r>
              <a:rPr lang="sr-Latn-CS" sz="1300" b="1" dirty="0" smtClean="0">
                <a:latin typeface="Times New Roman" pitchFamily="18" charset="0"/>
                <a:cs typeface="Times New Roman" pitchFamily="18" charset="0"/>
              </a:rPr>
              <a:t>drug </a:t>
            </a:r>
            <a:r>
              <a:rPr lang="sr-Latn-CS" sz="1300" b="1" dirty="0">
                <a:latin typeface="Times New Roman" pitchFamily="18" charset="0"/>
                <a:cs typeface="Times New Roman" pitchFamily="18" charset="0"/>
              </a:rPr>
              <a:t>je bolestan</a:t>
            </a:r>
            <a:endParaRPr lang="en-US" sz="1300" dirty="0">
              <a:latin typeface="Times New Roman" pitchFamily="18" charset="0"/>
              <a:cs typeface="Times New Roman" pitchFamily="18" charset="0"/>
            </a:endParaRPr>
          </a:p>
          <a:p>
            <a:r>
              <a:rPr lang="sr-Latn-CS" sz="1200" dirty="0">
                <a:latin typeface="Times New Roman" pitchFamily="18" charset="0"/>
                <a:cs typeface="Times New Roman" pitchFamily="18" charset="0"/>
              </a:rPr>
              <a:t> </a:t>
            </a:r>
            <a:endParaRPr lang="en-US" sz="1200" dirty="0">
              <a:latin typeface="Times New Roman" pitchFamily="18" charset="0"/>
              <a:cs typeface="Times New Roman" pitchFamily="18" charset="0"/>
            </a:endParaRPr>
          </a:p>
          <a:p>
            <a:r>
              <a:rPr lang="sr-Latn-CS" sz="1200" dirty="0" smtClean="0">
                <a:latin typeface="Times New Roman" pitchFamily="18" charset="0"/>
                <a:cs typeface="Times New Roman" pitchFamily="18" charset="0"/>
              </a:rPr>
              <a:t>     Bilo </a:t>
            </a:r>
            <a:r>
              <a:rPr lang="sr-Latn-CS" sz="1200" dirty="0">
                <a:latin typeface="Times New Roman" pitchFamily="18" charset="0"/>
                <a:cs typeface="Times New Roman" pitchFamily="18" charset="0"/>
              </a:rPr>
              <a:t>je to jedno rano jutro kad sam otišao da kupim </a:t>
            </a:r>
            <a:r>
              <a:rPr lang="sr-Latn-CS" sz="1200" dirty="0" smtClean="0">
                <a:latin typeface="Times New Roman" pitchFamily="18" charset="0"/>
                <a:cs typeface="Times New Roman" pitchFamily="18" charset="0"/>
              </a:rPr>
              <a:t>hljeb.</a:t>
            </a:r>
            <a:r>
              <a:rPr lang="sr-Latn-ME" sz="1200" dirty="0">
                <a:latin typeface="Times New Roman" pitchFamily="18" charset="0"/>
                <a:cs typeface="Times New Roman" pitchFamily="18" charset="0"/>
              </a:rPr>
              <a:t> </a:t>
            </a:r>
            <a:r>
              <a:rPr lang="sr-Latn-ME" sz="1200" dirty="0" smtClean="0">
                <a:latin typeface="Times New Roman" pitchFamily="18" charset="0"/>
                <a:cs typeface="Times New Roman" pitchFamily="18" charset="0"/>
              </a:rPr>
              <a:t>S</a:t>
            </a:r>
            <a:r>
              <a:rPr lang="sr-Latn-CS" sz="1200" dirty="0" smtClean="0">
                <a:latin typeface="Times New Roman" pitchFamily="18" charset="0"/>
                <a:cs typeface="Times New Roman" pitchFamily="18" charset="0"/>
              </a:rPr>
              <a:t>jetih se </a:t>
            </a:r>
            <a:r>
              <a:rPr lang="sr-Latn-CS" sz="1200" dirty="0">
                <a:latin typeface="Times New Roman" pitchFamily="18" charset="0"/>
                <a:cs typeface="Times New Roman" pitchFamily="18" charset="0"/>
              </a:rPr>
              <a:t>da moj </a:t>
            </a:r>
            <a:r>
              <a:rPr lang="sr-Latn-CS" sz="1200" dirty="0" smtClean="0">
                <a:latin typeface="Times New Roman" pitchFamily="18" charset="0"/>
                <a:cs typeface="Times New Roman" pitchFamily="18" charset="0"/>
              </a:rPr>
              <a:t>drug Uroš </a:t>
            </a:r>
            <a:r>
              <a:rPr lang="sr-Latn-CS" sz="1200" dirty="0">
                <a:latin typeface="Times New Roman" pitchFamily="18" charset="0"/>
                <a:cs typeface="Times New Roman" pitchFamily="18" charset="0"/>
              </a:rPr>
              <a:t>nije izlazio iz kuće već danima</a:t>
            </a:r>
            <a:r>
              <a:rPr lang="sr-Latn-CS" sz="1200" dirty="0" smtClean="0">
                <a:latin typeface="Times New Roman" pitchFamily="18" charset="0"/>
                <a:cs typeface="Times New Roman" pitchFamily="18" charset="0"/>
              </a:rPr>
              <a:t>. ,,Moram nešto preduzeti“, pomislio sam.</a:t>
            </a:r>
          </a:p>
          <a:p>
            <a:r>
              <a:rPr lang="sr-Latn-CS" sz="1200" dirty="0">
                <a:latin typeface="Times New Roman" pitchFamily="18" charset="0"/>
                <a:cs typeface="Times New Roman" pitchFamily="18" charset="0"/>
              </a:rPr>
              <a:t> </a:t>
            </a:r>
            <a:r>
              <a:rPr lang="sr-Latn-CS" sz="1200" dirty="0" smtClean="0">
                <a:latin typeface="Times New Roman" pitchFamily="18" charset="0"/>
                <a:cs typeface="Times New Roman" pitchFamily="18" charset="0"/>
              </a:rPr>
              <a:t>    </a:t>
            </a:r>
            <a:r>
              <a:rPr lang="sr-Latn-CS" sz="1200" dirty="0">
                <a:latin typeface="Times New Roman" pitchFamily="18" charset="0"/>
                <a:cs typeface="Times New Roman" pitchFamily="18" charset="0"/>
              </a:rPr>
              <a:t>Kad sam već bio kraj njegove kuće, provirih </a:t>
            </a:r>
            <a:r>
              <a:rPr lang="sr-Latn-CS" sz="1200" dirty="0" smtClean="0">
                <a:latin typeface="Times New Roman" pitchFamily="18" charset="0"/>
                <a:cs typeface="Times New Roman" pitchFamily="18" charset="0"/>
              </a:rPr>
              <a:t>kroz </a:t>
            </a:r>
            <a:r>
              <a:rPr lang="sr-Latn-CS" sz="1200" dirty="0">
                <a:latin typeface="Times New Roman" pitchFamily="18" charset="0"/>
                <a:cs typeface="Times New Roman" pitchFamily="18" charset="0"/>
              </a:rPr>
              <a:t>prozor  njegove sobe. Vidjeh ga kako leži i plače. Odmah sam znao da je bolestan</a:t>
            </a:r>
            <a:r>
              <a:rPr lang="sr-Latn-CS" sz="1200" dirty="0" smtClean="0">
                <a:latin typeface="Times New Roman" pitchFamily="18" charset="0"/>
                <a:cs typeface="Times New Roman" pitchFamily="18" charset="0"/>
              </a:rPr>
              <a:t>. Otrčao </a:t>
            </a:r>
            <a:r>
              <a:rPr lang="sr-Latn-CS" sz="1200" dirty="0">
                <a:latin typeface="Times New Roman" pitchFamily="18" charset="0"/>
                <a:cs typeface="Times New Roman" pitchFamily="18" charset="0"/>
              </a:rPr>
              <a:t>sam kući potrešen  i zabrinut za svog druga. Oko podne sam izašao na igralište gdje su došli moji ostali dugari: Petar, Ivan, </a:t>
            </a:r>
            <a:r>
              <a:rPr lang="sr-Latn-CS" sz="1200" dirty="0" smtClean="0">
                <a:latin typeface="Times New Roman" pitchFamily="18" charset="0"/>
                <a:cs typeface="Times New Roman" pitchFamily="18" charset="0"/>
              </a:rPr>
              <a:t>Balša i Nebojša</a:t>
            </a:r>
            <a:r>
              <a:rPr lang="sr-Latn-CS" sz="1200" dirty="0">
                <a:latin typeface="Times New Roman" pitchFamily="18" charset="0"/>
                <a:cs typeface="Times New Roman" pitchFamily="18" charset="0"/>
              </a:rPr>
              <a:t>. Rekoh im da je Uroš bolestan i da bi trebalo da ga posjetimo. Oni se složiše sa mnom. Ivan reče da treba nešto da mu kupimo, što smo svi rado prihvatili. Svi smo odvojili od svog </a:t>
            </a:r>
            <a:r>
              <a:rPr lang="sr-Latn-CS" sz="1200" dirty="0" smtClean="0">
                <a:latin typeface="Times New Roman" pitchFamily="18" charset="0"/>
                <a:cs typeface="Times New Roman" pitchFamily="18" charset="0"/>
              </a:rPr>
              <a:t>džeparca i </a:t>
            </a:r>
            <a:r>
              <a:rPr lang="sr-Latn-CS" sz="1200" dirty="0">
                <a:latin typeface="Times New Roman" pitchFamily="18" charset="0"/>
                <a:cs typeface="Times New Roman" pitchFamily="18" charset="0"/>
              </a:rPr>
              <a:t>kupili mu razne igračke i jednu lijepu knjigu. Kad smo ušli kod njega u sobu, Uroš se iznenadio i nasmijao. Puno se obradovao što smo došli. Posle nekoliko minuta nije izgledao bolestan jer smo pričali šale i veselili se zajedno s njim. </a:t>
            </a:r>
            <a:endParaRPr lang="en-US" sz="1200" dirty="0">
              <a:latin typeface="Times New Roman" pitchFamily="18" charset="0"/>
              <a:cs typeface="Times New Roman" pitchFamily="18" charset="0"/>
            </a:endParaRPr>
          </a:p>
          <a:p>
            <a:r>
              <a:rPr lang="sr-Latn-CS" sz="1200" dirty="0">
                <a:latin typeface="Times New Roman" pitchFamily="18" charset="0"/>
                <a:cs typeface="Times New Roman" pitchFamily="18" charset="0"/>
              </a:rPr>
              <a:t>Posjećivali smo tako Uroša svaki dan, dok nije potpuno ozdravio i ponovo mogao napolje da igra s </a:t>
            </a:r>
            <a:r>
              <a:rPr lang="sr-Latn-CS" sz="1200" dirty="0" smtClean="0">
                <a:latin typeface="Times New Roman" pitchFamily="18" charset="0"/>
                <a:cs typeface="Times New Roman" pitchFamily="18" charset="0"/>
              </a:rPr>
              <a:t>nama, </a:t>
            </a:r>
            <a:r>
              <a:rPr lang="sr-Latn-CS" sz="1200" dirty="0">
                <a:latin typeface="Times New Roman" pitchFamily="18" charset="0"/>
                <a:cs typeface="Times New Roman" pitchFamily="18" charset="0"/>
              </a:rPr>
              <a:t>čemu smo se svi radovali.</a:t>
            </a:r>
            <a:endParaRPr lang="en-US" sz="1200" dirty="0">
              <a:latin typeface="Times New Roman" pitchFamily="18" charset="0"/>
              <a:cs typeface="Times New Roman" pitchFamily="18" charset="0"/>
            </a:endParaRPr>
          </a:p>
          <a:p>
            <a:r>
              <a:rPr lang="sr-Latn-CS" sz="1200" dirty="0">
                <a:latin typeface="Times New Roman" pitchFamily="18" charset="0"/>
                <a:cs typeface="Times New Roman" pitchFamily="18" charset="0"/>
              </a:rPr>
              <a:t> </a:t>
            </a:r>
            <a:r>
              <a:rPr lang="sr-Latn-CS" sz="1200" dirty="0" smtClean="0">
                <a:latin typeface="Times New Roman" pitchFamily="18" charset="0"/>
                <a:cs typeface="Times New Roman" pitchFamily="18" charset="0"/>
              </a:rPr>
              <a:t>	</a:t>
            </a:r>
            <a:r>
              <a:rPr lang="sr-Latn-CS" sz="1200" dirty="0">
                <a:latin typeface="Times New Roman" pitchFamily="18" charset="0"/>
                <a:cs typeface="Times New Roman" pitchFamily="18" charset="0"/>
              </a:rPr>
              <a:t>				Luka Prelević Va</a:t>
            </a:r>
            <a:endParaRPr lang="en-US" sz="1200" dirty="0">
              <a:latin typeface="Times New Roman" pitchFamily="18" charset="0"/>
              <a:cs typeface="Times New Roman" pitchFamily="18" charset="0"/>
            </a:endParaRPr>
          </a:p>
        </p:txBody>
      </p:sp>
      <p:pic>
        <p:nvPicPr>
          <p:cNvPr id="2050" name="Picture 2" descr="C:\Users\irena\Desktop\Luca materijal 2\Likovni radovi, Dijana\Neobicni radovi, materijali, likovno\IMG_291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770" r="1831" b="5310"/>
          <a:stretch/>
        </p:blipFill>
        <p:spPr bwMode="auto">
          <a:xfrm>
            <a:off x="2853810" y="5197644"/>
            <a:ext cx="1150379" cy="16066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3" name="Picture 5" descr="C:\Users\irena\Desktop\Luca materijal 2\Likovni radovi, Dijana\8. mart Dijana IIa\IMG_2858.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764"/>
          <a:stretch/>
        </p:blipFill>
        <p:spPr bwMode="auto">
          <a:xfrm>
            <a:off x="4616479" y="5528566"/>
            <a:ext cx="1874991" cy="13251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80765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0891" y="39684"/>
            <a:ext cx="6398469" cy="5862000"/>
          </a:xfrm>
        </p:spPr>
        <p:txBody>
          <a:bodyPr>
            <a:noAutofit/>
          </a:bodyPr>
          <a:lstStyle/>
          <a:p>
            <a:pPr algn="l"/>
            <a:r>
              <a:rPr lang="en-US" sz="1200" dirty="0" smtClean="0">
                <a:latin typeface="Times New Roman" pitchFamily="18" charset="0"/>
                <a:cs typeface="Times New Roman" pitchFamily="18" charset="0"/>
              </a:rPr>
              <a:t>  </a:t>
            </a:r>
            <a:r>
              <a:rPr lang="sr-Latn-ME" sz="1200" dirty="0" smtClean="0">
                <a:latin typeface="Times New Roman" pitchFamily="18" charset="0"/>
                <a:cs typeface="Times New Roman" pitchFamily="18" charset="0"/>
              </a:rPr>
              <a:t>   </a:t>
            </a:r>
            <a:r>
              <a:rPr lang="sr-Latn-ME" sz="1400" b="1" dirty="0" smtClean="0">
                <a:latin typeface="Times New Roman" pitchFamily="18" charset="0"/>
                <a:cs typeface="Times New Roman" pitchFamily="18" charset="0"/>
              </a:rPr>
              <a:t>Očarani Ohridom</a:t>
            </a:r>
            <a:r>
              <a:rPr lang="sr-Latn-ME" sz="1200" dirty="0" smtClean="0">
                <a:latin typeface="Times New Roman" pitchFamily="18" charset="0"/>
                <a:cs typeface="Times New Roman" pitchFamily="18" charset="0"/>
              </a:rPr>
              <a:t/>
            </a:r>
            <a:br>
              <a:rPr lang="sr-Latn-ME" sz="1200" dirty="0" smtClean="0">
                <a:latin typeface="Times New Roman" pitchFamily="18" charset="0"/>
                <a:cs typeface="Times New Roman" pitchFamily="18" charset="0"/>
              </a:rPr>
            </a:b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U </a:t>
            </a:r>
            <a:r>
              <a:rPr lang="vi-VN" sz="1200" dirty="0">
                <a:latin typeface="Times New Roman" pitchFamily="18" charset="0"/>
                <a:cs typeface="Times New Roman" pitchFamily="18" charset="0"/>
              </a:rPr>
              <a:t>Makedoniji, na sjeverozapadnoj obali </a:t>
            </a:r>
            <a:r>
              <a:rPr lang="vi-VN" sz="1200" dirty="0" smtClean="0">
                <a:latin typeface="Times New Roman" pitchFamily="18" charset="0"/>
                <a:cs typeface="Times New Roman" pitchFamily="18" charset="0"/>
              </a:rPr>
              <a:t>Ohridskog</a:t>
            </a:r>
            <a:r>
              <a:rPr lang="sr-Latn-ME" sz="1200" dirty="0" smtClean="0">
                <a:latin typeface="Times New Roman" pitchFamily="18" charset="0"/>
                <a:cs typeface="Times New Roman" pitchFamily="18" charset="0"/>
              </a:rPr>
              <a:t> </a:t>
            </a:r>
            <a:r>
              <a:rPr lang="en-US"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jezera</a:t>
            </a:r>
            <a:r>
              <a:rPr lang="vi-VN" sz="1200" dirty="0">
                <a:latin typeface="Times New Roman" pitchFamily="18" charset="0"/>
                <a:cs typeface="Times New Roman" pitchFamily="18" charset="0"/>
              </a:rPr>
              <a:t>, sa površinom od 384 </a:t>
            </a:r>
            <a:r>
              <a:rPr lang="vi-VN" sz="1200" dirty="0" smtClean="0">
                <a:latin typeface="Times New Roman" pitchFamily="18" charset="0"/>
                <a:cs typeface="Times New Roman" pitchFamily="18" charset="0"/>
              </a:rPr>
              <a:t>kilomet</a:t>
            </a:r>
            <a:r>
              <a:rPr lang="en-US" sz="1200" dirty="0" err="1" smtClean="0">
                <a:latin typeface="Times New Roman" pitchFamily="18" charset="0"/>
                <a:cs typeface="Times New Roman" pitchFamily="18" charset="0"/>
              </a:rPr>
              <a:t>ara</a:t>
            </a:r>
            <a:r>
              <a:rPr lang="en-US"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 kvadratn</a:t>
            </a:r>
            <a:r>
              <a:rPr lang="en-US" sz="1200" dirty="0" err="1" smtClean="0">
                <a:latin typeface="Times New Roman" pitchFamily="18" charset="0"/>
                <a:cs typeface="Times New Roman" pitchFamily="18" charset="0"/>
              </a:rPr>
              <a:t>ih</a:t>
            </a:r>
            <a:r>
              <a:rPr lang="vi-VN" sz="1200" dirty="0" smtClean="0">
                <a:latin typeface="Times New Roman" pitchFamily="18" charset="0"/>
                <a:cs typeface="Times New Roman" pitchFamily="18" charset="0"/>
              </a:rPr>
              <a:t>, </a:t>
            </a:r>
            <a:r>
              <a:rPr lang="vi-VN" sz="1200" dirty="0">
                <a:latin typeface="Times New Roman" pitchFamily="18" charset="0"/>
                <a:cs typeface="Times New Roman" pitchFamily="18" charset="0"/>
              </a:rPr>
              <a:t>smješten je </a:t>
            </a:r>
            <a:r>
              <a:rPr lang="vi-VN" sz="1200" dirty="0" smtClean="0">
                <a:latin typeface="Times New Roman" pitchFamily="18" charset="0"/>
                <a:cs typeface="Times New Roman" pitchFamily="18" charset="0"/>
              </a:rPr>
              <a:t>mali,</a:t>
            </a:r>
            <a:r>
              <a:rPr lang="sr-Latn-ME" sz="1200" dirty="0">
                <a:latin typeface="Times New Roman" pitchFamily="18" charset="0"/>
                <a:cs typeface="Times New Roman" pitchFamily="18" charset="0"/>
              </a:rPr>
              <a:t> </a:t>
            </a:r>
            <a:r>
              <a:rPr lang="vi-VN" sz="1200" dirty="0" smtClean="0">
                <a:latin typeface="Times New Roman" pitchFamily="18" charset="0"/>
                <a:cs typeface="Times New Roman" pitchFamily="18" charset="0"/>
              </a:rPr>
              <a:t>miran </a:t>
            </a:r>
            <a:r>
              <a:rPr lang="vi-VN" sz="1200" dirty="0">
                <a:latin typeface="Times New Roman" pitchFamily="18" charset="0"/>
                <a:cs typeface="Times New Roman" pitchFamily="18" charset="0"/>
              </a:rPr>
              <a:t>grad Ohrid. </a:t>
            </a:r>
            <a:r>
              <a:rPr lang="vi-VN" sz="1200" dirty="0" smtClean="0">
                <a:latin typeface="Times New Roman" pitchFamily="18" charset="0"/>
                <a:cs typeface="Times New Roman" pitchFamily="18" charset="0"/>
              </a:rPr>
              <a:t>Ovaj grad-spomenik </a:t>
            </a:r>
            <a:r>
              <a:rPr lang="vi-VN" sz="1200" dirty="0">
                <a:latin typeface="Times New Roman" pitchFamily="18" charset="0"/>
                <a:cs typeface="Times New Roman" pitchFamily="18" charset="0"/>
              </a:rPr>
              <a:t>jedan je od najstarijih očuvanih gradova na svijetu i </a:t>
            </a:r>
            <a:r>
              <a:rPr lang="vi-VN" sz="1200" dirty="0" smtClean="0">
                <a:latin typeface="Times New Roman" pitchFamily="18" charset="0"/>
                <a:cs typeface="Times New Roman" pitchFamily="18" charset="0"/>
              </a:rPr>
              <a:t>uprkos</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burnoj</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prošlosti</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još</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uvijek</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živi</a:t>
            </a:r>
            <a:r>
              <a:rPr lang="vi-VN" sz="1200" dirty="0">
                <a:latin typeface="Times New Roman" pitchFamily="18" charset="0"/>
                <a:cs typeface="Times New Roman" pitchFamily="18" charset="0"/>
              </a:rPr>
              <a:t>. Poznat je i kao </a:t>
            </a:r>
            <a:r>
              <a:rPr lang="vi-VN" sz="1200" dirty="0" smtClean="0">
                <a:latin typeface="Times New Roman" pitchFamily="18" charset="0"/>
                <a:cs typeface="Times New Roman" pitchFamily="18" charset="0"/>
              </a:rPr>
              <a:t>„Balkanski </a:t>
            </a:r>
            <a:r>
              <a:rPr lang="vi-VN" sz="1200" dirty="0">
                <a:latin typeface="Times New Roman" pitchFamily="18" charset="0"/>
                <a:cs typeface="Times New Roman" pitchFamily="18" charset="0"/>
              </a:rPr>
              <a:t>Jerusalim“ </a:t>
            </a:r>
            <a:r>
              <a:rPr lang="vi-VN" sz="1200" dirty="0" smtClean="0">
                <a:latin typeface="Times New Roman" pitchFamily="18" charset="0"/>
                <a:cs typeface="Times New Roman" pitchFamily="18" charset="0"/>
              </a:rPr>
              <a:t>zbog</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svojih </a:t>
            </a:r>
            <a:r>
              <a:rPr lang="vi-VN" sz="1200" dirty="0">
                <a:latin typeface="Times New Roman" pitchFamily="18" charset="0"/>
                <a:cs typeface="Times New Roman" pitchFamily="18" charset="0"/>
              </a:rPr>
              <a:t>365 crkava</a:t>
            </a:r>
            <a:r>
              <a:rPr lang="vi-VN" sz="1200" dirty="0" smtClean="0">
                <a:latin typeface="Times New Roman" pitchFamily="18" charset="0"/>
                <a:cs typeface="Times New Roman" pitchFamily="18" charset="0"/>
              </a:rPr>
              <a:t>.</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Tu </a:t>
            </a:r>
            <a:r>
              <a:rPr lang="vi-VN" sz="1200" dirty="0">
                <a:latin typeface="Times New Roman" pitchFamily="18" charset="0"/>
                <a:cs typeface="Times New Roman" pitchFamily="18" charset="0"/>
              </a:rPr>
              <a:t>je i veličanstveno Ohridsko jezero</a:t>
            </a:r>
            <a:r>
              <a:rPr lang="vi-VN" sz="1200" dirty="0" smtClean="0">
                <a:latin typeface="Times New Roman" pitchFamily="18" charset="0"/>
                <a:cs typeface="Times New Roman" pitchFamily="18" charset="0"/>
              </a:rPr>
              <a:t>.</a:t>
            </a:r>
            <a:r>
              <a:rPr lang="en-US" sz="1200" dirty="0" smtClean="0">
                <a:latin typeface="Times New Roman" pitchFamily="18" charset="0"/>
                <a:cs typeface="Times New Roman" pitchFamily="18" charset="0"/>
              </a:rPr>
              <a:t> ,,Ono </a:t>
            </a:r>
            <a:r>
              <a:rPr lang="vi-VN" sz="1200" dirty="0" smtClean="0">
                <a:latin typeface="Times New Roman" pitchFamily="18" charset="0"/>
                <a:cs typeface="Times New Roman" pitchFamily="18" charset="0"/>
              </a:rPr>
              <a:t>spada </a:t>
            </a:r>
            <a:r>
              <a:rPr lang="vi-VN" sz="1200" dirty="0">
                <a:latin typeface="Times New Roman" pitchFamily="18" charset="0"/>
                <a:cs typeface="Times New Roman" pitchFamily="18" charset="0"/>
              </a:rPr>
              <a:t>u red </a:t>
            </a:r>
            <a:r>
              <a:rPr lang="vi-VN" sz="1200" dirty="0" smtClean="0">
                <a:latin typeface="Times New Roman" pitchFamily="18" charset="0"/>
                <a:cs typeface="Times New Roman" pitchFamily="18" charset="0"/>
              </a:rPr>
              <a:t>najstarijih</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jezera</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na</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sv</a:t>
            </a:r>
            <a:r>
              <a:rPr lang="sr-Latn-ME" sz="1200" dirty="0" smtClean="0">
                <a:latin typeface="Times New Roman" pitchFamily="18" charset="0"/>
                <a:cs typeface="Times New Roman" pitchFamily="18" charset="0"/>
              </a:rPr>
              <a:t>ijetu</a:t>
            </a:r>
            <a:r>
              <a:rPr lang="vi-VN" sz="1200" dirty="0" smtClean="0">
                <a:latin typeface="Times New Roman" pitchFamily="18" charset="0"/>
                <a:cs typeface="Times New Roman" pitchFamily="18" charset="0"/>
              </a:rPr>
              <a:t>, </a:t>
            </a:r>
            <a:r>
              <a:rPr lang="vi-VN" sz="1200" dirty="0">
                <a:latin typeface="Times New Roman" pitchFamily="18" charset="0"/>
                <a:cs typeface="Times New Roman" pitchFamily="18" charset="0"/>
              </a:rPr>
              <a:t>a </a:t>
            </a:r>
            <a:r>
              <a:rPr lang="vi-VN" sz="1200" dirty="0" smtClean="0">
                <a:latin typeface="Times New Roman" pitchFamily="18" charset="0"/>
                <a:cs typeface="Times New Roman" pitchFamily="18" charset="0"/>
              </a:rPr>
              <a:t>po</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veličini</a:t>
            </a:r>
            <a:r>
              <a:rPr lang="sr-Latn-ME" sz="1200" dirty="0" smtClean="0">
                <a:latin typeface="Times New Roman" pitchFamily="18" charset="0"/>
                <a:cs typeface="Times New Roman" pitchFamily="18" charset="0"/>
              </a:rPr>
              <a:t> </a:t>
            </a:r>
            <a:r>
              <a:rPr lang="en-US" sz="1200" dirty="0" smtClean="0">
                <a:latin typeface="Times New Roman" pitchFamily="18" charset="0"/>
                <a:cs typeface="Times New Roman" pitchFamily="18" charset="0"/>
              </a:rPr>
              <a:t>je </a:t>
            </a:r>
            <a:r>
              <a:rPr lang="en-US" sz="1200" dirty="0" err="1" smtClean="0">
                <a:latin typeface="Times New Roman" pitchFamily="18" charset="0"/>
                <a:cs typeface="Times New Roman" pitchFamily="18" charset="0"/>
              </a:rPr>
              <a:t>jedno</a:t>
            </a:r>
            <a:r>
              <a:rPr lang="en-US" sz="1200" dirty="0" smtClean="0">
                <a:latin typeface="Times New Roman" pitchFamily="18" charset="0"/>
                <a:cs typeface="Times New Roman" pitchFamily="18" charset="0"/>
              </a:rPr>
              <a:t> od </a:t>
            </a:r>
            <a:r>
              <a:rPr lang="vi-VN" sz="1200" dirty="0" smtClean="0">
                <a:latin typeface="Times New Roman" pitchFamily="18" charset="0"/>
                <a:cs typeface="Times New Roman" pitchFamily="18" charset="0"/>
              </a:rPr>
              <a:t>većih</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jezera</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i istovremeno </a:t>
            </a:r>
            <a:r>
              <a:rPr lang="vi-VN" sz="1200" dirty="0">
                <a:latin typeface="Times New Roman" pitchFamily="18" charset="0"/>
                <a:cs typeface="Times New Roman" pitchFamily="18" charset="0"/>
              </a:rPr>
              <a:t>je jedno od  </a:t>
            </a:r>
            <a:r>
              <a:rPr lang="vi-VN" sz="1200" dirty="0" smtClean="0">
                <a:latin typeface="Times New Roman" pitchFamily="18" charset="0"/>
                <a:cs typeface="Times New Roman" pitchFamily="18" charset="0"/>
              </a:rPr>
              <a:t>najdubljih</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jezera</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sa</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čak </a:t>
            </a:r>
            <a:r>
              <a:rPr lang="vi-VN" sz="1200" dirty="0">
                <a:latin typeface="Times New Roman" pitchFamily="18" charset="0"/>
                <a:cs typeface="Times New Roman" pitchFamily="18" charset="0"/>
              </a:rPr>
              <a:t>228,7 </a:t>
            </a:r>
            <a:r>
              <a:rPr lang="vi-VN" sz="1200" dirty="0" smtClean="0">
                <a:latin typeface="Times New Roman" pitchFamily="18" charset="0"/>
                <a:cs typeface="Times New Roman" pitchFamily="18" charset="0"/>
              </a:rPr>
              <a:t>metara</a:t>
            </a:r>
            <a:r>
              <a:rPr lang="en-US"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dubine</a:t>
            </a:r>
            <a:r>
              <a:rPr lang="sr-Latn-ME" sz="1200" dirty="0" smtClean="0">
                <a:latin typeface="Times New Roman" pitchFamily="18" charset="0"/>
                <a:cs typeface="Times New Roman" pitchFamily="18" charset="0"/>
              </a:rPr>
              <a:t>“</a:t>
            </a:r>
            <a:r>
              <a:rPr lang="en-US"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rekao</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je</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vodič.</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Sunce je</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visoko</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na</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nebu.</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Obasipa </a:t>
            </a:r>
            <a:r>
              <a:rPr lang="vi-VN" sz="1200" dirty="0">
                <a:latin typeface="Times New Roman" pitchFamily="18" charset="0"/>
                <a:cs typeface="Times New Roman" pitchFamily="18" charset="0"/>
              </a:rPr>
              <a:t>me toplotom i baca svoje zrake u vodu</a:t>
            </a:r>
            <a:r>
              <a:rPr lang="vi-VN" sz="1200" dirty="0" smtClean="0">
                <a:latin typeface="Times New Roman" pitchFamily="18" charset="0"/>
                <a:cs typeface="Times New Roman" pitchFamily="18" charset="0"/>
              </a:rPr>
              <a:t>.</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Voda</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je kristalno</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čista </a:t>
            </a:r>
            <a:r>
              <a:rPr lang="vi-VN" sz="1200" dirty="0">
                <a:latin typeface="Times New Roman" pitchFamily="18" charset="0"/>
                <a:cs typeface="Times New Roman" pitchFamily="18" charset="0"/>
              </a:rPr>
              <a:t>i providna</a:t>
            </a:r>
            <a:r>
              <a:rPr lang="vi-VN" sz="1200" dirty="0" smtClean="0">
                <a:latin typeface="Times New Roman" pitchFamily="18" charset="0"/>
                <a:cs typeface="Times New Roman" pitchFamily="18" charset="0"/>
              </a:rPr>
              <a:t>.</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U njoj</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se ogleda</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nebesko</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prostranstvo,</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pa </a:t>
            </a:r>
            <a:r>
              <a:rPr lang="vi-VN" sz="1200" dirty="0">
                <a:latin typeface="Times New Roman" pitchFamily="18" charset="0"/>
                <a:cs typeface="Times New Roman" pitchFamily="18" charset="0"/>
              </a:rPr>
              <a:t>se </a:t>
            </a:r>
            <a:r>
              <a:rPr lang="vi-VN" sz="1200" dirty="0" smtClean="0">
                <a:latin typeface="Times New Roman" pitchFamily="18" charset="0"/>
                <a:cs typeface="Times New Roman" pitchFamily="18" charset="0"/>
              </a:rPr>
              <a:t>čini</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da</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su</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voda </a:t>
            </a:r>
            <a:r>
              <a:rPr lang="vi-VN" sz="1200" dirty="0">
                <a:latin typeface="Times New Roman" pitchFamily="18" charset="0"/>
                <a:cs typeface="Times New Roman" pitchFamily="18" charset="0"/>
              </a:rPr>
              <a:t>i </a:t>
            </a:r>
            <a:r>
              <a:rPr lang="vi-VN" sz="1200" dirty="0" smtClean="0">
                <a:latin typeface="Times New Roman" pitchFamily="18" charset="0"/>
                <a:cs typeface="Times New Roman" pitchFamily="18" charset="0"/>
              </a:rPr>
              <a:t>nebo</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jedno.</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Plavo</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jezero</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talasa</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lagano.</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Čitava</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priroda</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pleše</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već</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uvježbanu</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koreografiju.</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Pridružuju</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se </a:t>
            </a:r>
            <a:r>
              <a:rPr lang="vi-VN" sz="1200" dirty="0">
                <a:latin typeface="Times New Roman" pitchFamily="18" charset="0"/>
                <a:cs typeface="Times New Roman" pitchFamily="18" charset="0"/>
              </a:rPr>
              <a:t>i </a:t>
            </a:r>
            <a:r>
              <a:rPr lang="vi-VN" sz="1200" dirty="0" smtClean="0">
                <a:latin typeface="Times New Roman" pitchFamily="18" charset="0"/>
                <a:cs typeface="Times New Roman" pitchFamily="18" charset="0"/>
              </a:rPr>
              <a:t>bijeli</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labudovi.</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Sve </a:t>
            </a:r>
            <a:r>
              <a:rPr lang="vi-VN" sz="1200" dirty="0">
                <a:latin typeface="Times New Roman" pitchFamily="18" charset="0"/>
                <a:cs typeface="Times New Roman" pitchFamily="18" charset="0"/>
              </a:rPr>
              <a:t>skupa podsjeća </a:t>
            </a:r>
            <a:r>
              <a:rPr lang="vi-VN" sz="1200" dirty="0" smtClean="0">
                <a:latin typeface="Times New Roman" pitchFamily="18" charset="0"/>
                <a:cs typeface="Times New Roman" pitchFamily="18" charset="0"/>
              </a:rPr>
              <a:t>na</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najljepšu</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scenu</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poznate</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baletske</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predstave</a:t>
            </a:r>
            <a:r>
              <a:rPr lang="vi-VN" sz="1200" dirty="0">
                <a:latin typeface="Times New Roman" pitchFamily="18" charset="0"/>
                <a:cs typeface="Times New Roman" pitchFamily="18" charset="0"/>
              </a:rPr>
              <a:t>. Sve je u </a:t>
            </a:r>
            <a:r>
              <a:rPr lang="vi-VN" sz="1200" dirty="0" smtClean="0">
                <a:latin typeface="Times New Roman" pitchFamily="18" charset="0"/>
                <a:cs typeface="Times New Roman" pitchFamily="18" charset="0"/>
              </a:rPr>
              <a:t>Ohridu</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mnogo</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interesantije</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kada </a:t>
            </a:r>
            <a:r>
              <a:rPr lang="vi-VN" sz="1200" dirty="0">
                <a:latin typeface="Times New Roman" pitchFamily="18" charset="0"/>
                <a:cs typeface="Times New Roman" pitchFamily="18" charset="0"/>
              </a:rPr>
              <a:t>se </a:t>
            </a:r>
            <a:r>
              <a:rPr lang="vi-VN" sz="1200" dirty="0" smtClean="0">
                <a:latin typeface="Times New Roman" pitchFamily="18" charset="0"/>
                <a:cs typeface="Times New Roman" pitchFamily="18" charset="0"/>
              </a:rPr>
              <a:t>vidi</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uživo</a:t>
            </a:r>
            <a:r>
              <a:rPr lang="vi-VN" sz="1200" dirty="0">
                <a:latin typeface="Times New Roman" pitchFamily="18" charset="0"/>
                <a:cs typeface="Times New Roman" pitchFamily="18" charset="0"/>
              </a:rPr>
              <a:t>; to </a:t>
            </a:r>
            <a:r>
              <a:rPr lang="vi-VN" sz="1200" dirty="0" smtClean="0">
                <a:latin typeface="Times New Roman" pitchFamily="18" charset="0"/>
                <a:cs typeface="Times New Roman" pitchFamily="18" charset="0"/>
              </a:rPr>
              <a:t>shvatam</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tek</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sada.</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Ostala </a:t>
            </a:r>
            <a:r>
              <a:rPr lang="vi-VN" sz="1200" dirty="0">
                <a:latin typeface="Times New Roman" pitchFamily="18" charset="0"/>
                <a:cs typeface="Times New Roman" pitchFamily="18" charset="0"/>
              </a:rPr>
              <a:t>sam </a:t>
            </a:r>
            <a:r>
              <a:rPr lang="vi-VN" sz="1200" dirty="0" smtClean="0">
                <a:latin typeface="Times New Roman" pitchFamily="18" charset="0"/>
                <a:cs typeface="Times New Roman" pitchFamily="18" charset="0"/>
              </a:rPr>
              <a:t>nijema</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pred </a:t>
            </a:r>
            <a:r>
              <a:rPr lang="vi-VN" sz="1200" dirty="0">
                <a:latin typeface="Times New Roman" pitchFamily="18" charset="0"/>
                <a:cs typeface="Times New Roman" pitchFamily="18" charset="0"/>
              </a:rPr>
              <a:t>ovim pejzažom, kao i većina mojih vršnjaka</a:t>
            </a:r>
            <a:r>
              <a:rPr lang="vi-VN" sz="1200" dirty="0" smtClean="0">
                <a:latin typeface="Times New Roman" pitchFamily="18" charset="0"/>
                <a:cs typeface="Times New Roman" pitchFamily="18" charset="0"/>
              </a:rPr>
              <a:t>.</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U </a:t>
            </a:r>
            <a:r>
              <a:rPr lang="vi-VN" sz="1200" dirty="0">
                <a:latin typeface="Times New Roman" pitchFamily="18" charset="0"/>
                <a:cs typeface="Times New Roman" pitchFamily="18" charset="0"/>
              </a:rPr>
              <a:t>tome nas je prekinuo vodič i uputio nas ka Samuilovoj tvrđavi. Ova tvrđava, koja se </a:t>
            </a:r>
            <a:r>
              <a:rPr lang="vi-VN" sz="1200" dirty="0" smtClean="0">
                <a:latin typeface="Times New Roman" pitchFamily="18" charset="0"/>
                <a:cs typeface="Times New Roman" pitchFamily="18" charset="0"/>
              </a:rPr>
              <a:t>prostire</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na</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dva</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brda</a:t>
            </a:r>
            <a:r>
              <a:rPr lang="vi-VN" sz="1200" dirty="0">
                <a:latin typeface="Times New Roman" pitchFamily="18" charset="0"/>
                <a:cs typeface="Times New Roman" pitchFamily="18" charset="0"/>
              </a:rPr>
              <a:t>,  </a:t>
            </a:r>
            <a:r>
              <a:rPr lang="vi-VN" sz="1200" dirty="0" smtClean="0">
                <a:latin typeface="Times New Roman" pitchFamily="18" charset="0"/>
                <a:cs typeface="Times New Roman" pitchFamily="18" charset="0"/>
              </a:rPr>
              <a:t>je</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još</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jedna</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poznata </a:t>
            </a:r>
            <a:r>
              <a:rPr lang="vi-VN" sz="1200" dirty="0">
                <a:latin typeface="Times New Roman" pitchFamily="18" charset="0"/>
                <a:cs typeface="Times New Roman" pitchFamily="18" charset="0"/>
              </a:rPr>
              <a:t>znamenitost grada. </a:t>
            </a:r>
            <a:r>
              <a:rPr lang="vi-VN" sz="1200" dirty="0" smtClean="0">
                <a:latin typeface="Times New Roman" pitchFamily="18" charset="0"/>
                <a:cs typeface="Times New Roman" pitchFamily="18" charset="0"/>
              </a:rPr>
              <a:t>Niko </a:t>
            </a:r>
            <a:r>
              <a:rPr lang="vi-VN" sz="1200" dirty="0">
                <a:latin typeface="Times New Roman" pitchFamily="18" charset="0"/>
                <a:cs typeface="Times New Roman" pitchFamily="18" charset="0"/>
              </a:rPr>
              <a:t>zaista ne zna tačno </a:t>
            </a:r>
            <a:r>
              <a:rPr lang="vi-VN" sz="1200" dirty="0" smtClean="0">
                <a:latin typeface="Times New Roman" pitchFamily="18" charset="0"/>
                <a:cs typeface="Times New Roman" pitchFamily="18" charset="0"/>
              </a:rPr>
              <a:t>iz</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kojeg </a:t>
            </a:r>
            <a:r>
              <a:rPr lang="vi-VN" sz="1200" dirty="0">
                <a:latin typeface="Times New Roman" pitchFamily="18" charset="0"/>
                <a:cs typeface="Times New Roman" pitchFamily="18" charset="0"/>
              </a:rPr>
              <a:t>vremena potiče, ali se vjeruje da je </a:t>
            </a:r>
            <a:r>
              <a:rPr lang="vi-VN" sz="1200" dirty="0" smtClean="0">
                <a:latin typeface="Times New Roman" pitchFamily="18" charset="0"/>
                <a:cs typeface="Times New Roman" pitchFamily="18" charset="0"/>
              </a:rPr>
              <a:t>sagrađena</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baš </a:t>
            </a:r>
            <a:r>
              <a:rPr lang="vi-VN" sz="1200" dirty="0">
                <a:latin typeface="Times New Roman" pitchFamily="18" charset="0"/>
                <a:cs typeface="Times New Roman" pitchFamily="18" charset="0"/>
              </a:rPr>
              <a:t>u </a:t>
            </a:r>
            <a:r>
              <a:rPr lang="vi-VN" sz="1200" dirty="0" smtClean="0">
                <a:latin typeface="Times New Roman" pitchFamily="18" charset="0"/>
                <a:cs typeface="Times New Roman" pitchFamily="18" charset="0"/>
              </a:rPr>
              <a:t>doba</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Makedonskog </a:t>
            </a:r>
            <a:r>
              <a:rPr lang="vi-VN" sz="1200" dirty="0">
                <a:latin typeface="Times New Roman" pitchFamily="18" charset="0"/>
                <a:cs typeface="Times New Roman" pitchFamily="18" charset="0"/>
              </a:rPr>
              <a:t>carstva. Tvrđava je </a:t>
            </a:r>
            <a:r>
              <a:rPr lang="vi-VN" sz="1200" dirty="0" smtClean="0">
                <a:latin typeface="Times New Roman" pitchFamily="18" charset="0"/>
                <a:cs typeface="Times New Roman" pitchFamily="18" charset="0"/>
              </a:rPr>
              <a:t>oivičena</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zidinama</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sa</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puno</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kula</a:t>
            </a:r>
            <a:r>
              <a:rPr lang="vi-VN" sz="1200" dirty="0">
                <a:latin typeface="Times New Roman" pitchFamily="18" charset="0"/>
                <a:cs typeface="Times New Roman" pitchFamily="18" charset="0"/>
              </a:rPr>
              <a:t>. Ova </a:t>
            </a:r>
            <a:r>
              <a:rPr lang="vi-VN" sz="1200" dirty="0" smtClean="0">
                <a:latin typeface="Times New Roman" pitchFamily="18" charset="0"/>
                <a:cs typeface="Times New Roman" pitchFamily="18" charset="0"/>
              </a:rPr>
              <a:t>građevina</a:t>
            </a:r>
            <a:r>
              <a:rPr lang="sr-Latn-ME" sz="1200" dirty="0">
                <a:latin typeface="Times New Roman" pitchFamily="18" charset="0"/>
                <a:cs typeface="Times New Roman" pitchFamily="18" charset="0"/>
              </a:rPr>
              <a:t> </a:t>
            </a:r>
            <a:r>
              <a:rPr lang="vi-VN" sz="1200" dirty="0" smtClean="0">
                <a:latin typeface="Times New Roman" pitchFamily="18" charset="0"/>
                <a:cs typeface="Times New Roman" pitchFamily="18" charset="0"/>
              </a:rPr>
              <a:t>svjedok je</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mnogih</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ratova.</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Prelijepa</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kamena</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tvrđava</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ipak</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izgleda</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moćno </a:t>
            </a:r>
            <a:r>
              <a:rPr lang="vi-VN" sz="1200" dirty="0">
                <a:latin typeface="Times New Roman" pitchFamily="18" charset="0"/>
                <a:cs typeface="Times New Roman" pitchFamily="18" charset="0"/>
              </a:rPr>
              <a:t>i neustrašivo tako uzdignuta nad </a:t>
            </a:r>
            <a:r>
              <a:rPr lang="vi-VN" sz="1200" dirty="0" smtClean="0">
                <a:latin typeface="Times New Roman" pitchFamily="18" charset="0"/>
                <a:cs typeface="Times New Roman" pitchFamily="18" charset="0"/>
              </a:rPr>
              <a:t>gradom,</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kao </a:t>
            </a:r>
            <a:r>
              <a:rPr lang="vi-VN" sz="1200" dirty="0">
                <a:latin typeface="Times New Roman" pitchFamily="18" charset="0"/>
                <a:cs typeface="Times New Roman" pitchFamily="18" charset="0"/>
              </a:rPr>
              <a:t>da ga i dalje štiti i posmatra. Nedaleko od </a:t>
            </a:r>
            <a:r>
              <a:rPr lang="vi-VN" sz="1200" dirty="0" smtClean="0">
                <a:latin typeface="Times New Roman" pitchFamily="18" charset="0"/>
                <a:cs typeface="Times New Roman" pitchFamily="18" charset="0"/>
              </a:rPr>
              <a:t>tvrđave,</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na</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brdu</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Plaošnik</a:t>
            </a:r>
            <a:r>
              <a:rPr lang="vi-VN" sz="1200" dirty="0">
                <a:latin typeface="Times New Roman" pitchFamily="18" charset="0"/>
                <a:cs typeface="Times New Roman" pitchFamily="18" charset="0"/>
              </a:rPr>
              <a:t>, smještena </a:t>
            </a:r>
            <a:r>
              <a:rPr lang="vi-VN" sz="1200" dirty="0" smtClean="0">
                <a:latin typeface="Times New Roman" pitchFamily="18" charset="0"/>
                <a:cs typeface="Times New Roman" pitchFamily="18" charset="0"/>
              </a:rPr>
              <a:t>je</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Crkva</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Sv</a:t>
            </a:r>
            <a:r>
              <a:rPr lang="vi-VN" sz="1200" dirty="0">
                <a:latin typeface="Times New Roman" pitchFamily="18" charset="0"/>
                <a:cs typeface="Times New Roman" pitchFamily="18" charset="0"/>
              </a:rPr>
              <a:t>. Klimenta. Ova crkva je ustvari replika stare crkve koju je 863. </a:t>
            </a:r>
            <a:r>
              <a:rPr lang="vi-VN" sz="1200" dirty="0" smtClean="0">
                <a:latin typeface="Times New Roman" pitchFamily="18" charset="0"/>
                <a:cs typeface="Times New Roman" pitchFamily="18" charset="0"/>
              </a:rPr>
              <a:t>godine</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sagradio</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Sveti</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Kliment</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Ohridski,</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čuvar</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ovog</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grada</a:t>
            </a:r>
            <a:r>
              <a:rPr lang="vi-VN" sz="1200" dirty="0">
                <a:latin typeface="Times New Roman" pitchFamily="18" charset="0"/>
                <a:cs typeface="Times New Roman" pitchFamily="18" charset="0"/>
              </a:rPr>
              <a:t>. Oko crkve nalazi se arheološko nalazište </a:t>
            </a:r>
            <a:r>
              <a:rPr lang="vi-VN" sz="1200" dirty="0" smtClean="0">
                <a:latin typeface="Times New Roman" pitchFamily="18" charset="0"/>
                <a:cs typeface="Times New Roman" pitchFamily="18" charset="0"/>
              </a:rPr>
              <a:t>na</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kojem </a:t>
            </a:r>
            <a:r>
              <a:rPr lang="vi-VN" sz="1200" dirty="0">
                <a:latin typeface="Times New Roman" pitchFamily="18" charset="0"/>
                <a:cs typeface="Times New Roman" pitchFamily="18" charset="0"/>
              </a:rPr>
              <a:t>se </a:t>
            </a:r>
            <a:r>
              <a:rPr lang="vi-VN" sz="1200" dirty="0" smtClean="0">
                <a:latin typeface="Times New Roman" pitchFamily="18" charset="0"/>
                <a:cs typeface="Times New Roman" pitchFamily="18" charset="0"/>
              </a:rPr>
              <a:t>mogu</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vidjeti</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ostaci</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iz</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stare </a:t>
            </a:r>
            <a:r>
              <a:rPr lang="vi-VN" sz="1200" dirty="0">
                <a:latin typeface="Times New Roman" pitchFamily="18" charset="0"/>
                <a:cs typeface="Times New Roman" pitchFamily="18" charset="0"/>
              </a:rPr>
              <a:t>civilizacije. Nakon posjete svim ovim mjestima došlo je </a:t>
            </a:r>
            <a:r>
              <a:rPr lang="vi-VN" sz="1200" dirty="0" smtClean="0">
                <a:latin typeface="Times New Roman" pitchFamily="18" charset="0"/>
                <a:cs typeface="Times New Roman" pitchFamily="18" charset="0"/>
              </a:rPr>
              <a:t>vrijeme</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po</a:t>
            </a:r>
            <a:r>
              <a:rPr lang="sr-Latn-ME" sz="1200" dirty="0" smtClean="0">
                <a:latin typeface="Times New Roman" pitchFamily="18" charset="0"/>
                <a:cs typeface="Times New Roman" pitchFamily="18" charset="0"/>
              </a:rPr>
              <a:t>vratka </a:t>
            </a:r>
            <a:r>
              <a:rPr lang="vi-VN" sz="1200" dirty="0" smtClean="0">
                <a:latin typeface="Times New Roman" pitchFamily="18" charset="0"/>
                <a:cs typeface="Times New Roman" pitchFamily="18" charset="0"/>
              </a:rPr>
              <a:t>kući.</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Za</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rastanak</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još</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jednom</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šetamo</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ulicama</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Ohrida</a:t>
            </a:r>
            <a:r>
              <a:rPr lang="vi-VN" sz="1200" dirty="0">
                <a:latin typeface="Times New Roman" pitchFamily="18" charset="0"/>
                <a:cs typeface="Times New Roman" pitchFamily="18" charset="0"/>
              </a:rPr>
              <a:t>, uživamo, a na svakom koraku nas ispraćaju topla i </a:t>
            </a:r>
            <a:r>
              <a:rPr lang="vi-VN" sz="1200" dirty="0" smtClean="0">
                <a:latin typeface="Times New Roman" pitchFamily="18" charset="0"/>
                <a:cs typeface="Times New Roman" pitchFamily="18" charset="0"/>
              </a:rPr>
              <a:t>nasmijana</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lica</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gostoljubivih</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građana</a:t>
            </a:r>
            <a:r>
              <a:rPr lang="vi-VN" sz="1200" dirty="0">
                <a:latin typeface="Times New Roman" pitchFamily="18" charset="0"/>
                <a:cs typeface="Times New Roman" pitchFamily="18" charset="0"/>
              </a:rPr>
              <a:t>. Ulice su uske i kaldrmaste, sa prelijepim </a:t>
            </a:r>
            <a:r>
              <a:rPr lang="vi-VN" sz="1200" dirty="0" smtClean="0">
                <a:latin typeface="Times New Roman" pitchFamily="18" charset="0"/>
                <a:cs typeface="Times New Roman" pitchFamily="18" charset="0"/>
              </a:rPr>
              <a:t>zgradama</a:t>
            </a:r>
            <a:r>
              <a:rPr lang="sr-Latn-ME" sz="1200" dirty="0" smtClean="0">
                <a:latin typeface="Times New Roman" pitchFamily="18" charset="0"/>
                <a:cs typeface="Times New Roman" pitchFamily="18" charset="0"/>
              </a:rPr>
              <a:t>. S</a:t>
            </a:r>
            <a:r>
              <a:rPr lang="vi-VN" sz="1200" dirty="0" smtClean="0">
                <a:latin typeface="Times New Roman" pitchFamily="18" charset="0"/>
                <a:cs typeface="Times New Roman" pitchFamily="18" charset="0"/>
              </a:rPr>
              <a:t>ve </a:t>
            </a:r>
            <a:r>
              <a:rPr lang="vi-VN" sz="1200" dirty="0">
                <a:latin typeface="Times New Roman" pitchFamily="18" charset="0"/>
                <a:cs typeface="Times New Roman" pitchFamily="18" charset="0"/>
              </a:rPr>
              <a:t>kuće su bijele i </a:t>
            </a:r>
            <a:r>
              <a:rPr lang="vi-VN" sz="1200" dirty="0" smtClean="0">
                <a:latin typeface="Times New Roman" pitchFamily="18" charset="0"/>
                <a:cs typeface="Times New Roman" pitchFamily="18" charset="0"/>
              </a:rPr>
              <a:t>imaju</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samo</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po</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jedan </a:t>
            </a:r>
            <a:r>
              <a:rPr lang="vi-VN" sz="1200" dirty="0">
                <a:latin typeface="Times New Roman" pitchFamily="18" charset="0"/>
                <a:cs typeface="Times New Roman" pitchFamily="18" charset="0"/>
              </a:rPr>
              <a:t>sprat. </a:t>
            </a:r>
            <a:r>
              <a:rPr lang="sr-Latn-ME" sz="1200" dirty="0" smtClean="0">
                <a:latin typeface="Times New Roman" pitchFamily="18" charset="0"/>
                <a:cs typeface="Times New Roman" pitchFamily="18" charset="0"/>
              </a:rPr>
              <a:t>A</a:t>
            </a:r>
            <a:r>
              <a:rPr lang="vi-VN" sz="1200" dirty="0" smtClean="0">
                <a:latin typeface="Times New Roman" pitchFamily="18" charset="0"/>
                <a:cs typeface="Times New Roman" pitchFamily="18" charset="0"/>
              </a:rPr>
              <a:t>mbijent</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podsje</a:t>
            </a:r>
            <a:r>
              <a:rPr lang="sr-Latn-ME" sz="1200" dirty="0" smtClean="0">
                <a:latin typeface="Times New Roman" pitchFamily="18" charset="0"/>
                <a:cs typeface="Times New Roman" pitchFamily="18" charset="0"/>
              </a:rPr>
              <a:t>ć</a:t>
            </a:r>
            <a:r>
              <a:rPr lang="vi-VN" sz="1200" dirty="0" smtClean="0">
                <a:latin typeface="Times New Roman" pitchFamily="18" charset="0"/>
                <a:cs typeface="Times New Roman" pitchFamily="18" charset="0"/>
              </a:rPr>
              <a:t>a</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na</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srednji</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vijek </a:t>
            </a:r>
            <a:r>
              <a:rPr lang="vi-VN" sz="1200" dirty="0">
                <a:latin typeface="Times New Roman" pitchFamily="18" charset="0"/>
                <a:cs typeface="Times New Roman" pitchFamily="18" charset="0"/>
              </a:rPr>
              <a:t>i </a:t>
            </a:r>
            <a:r>
              <a:rPr lang="vi-VN" sz="1200" dirty="0" smtClean="0">
                <a:latin typeface="Times New Roman" pitchFamily="18" charset="0"/>
                <a:cs typeface="Times New Roman" pitchFamily="18" charset="0"/>
              </a:rPr>
              <a:t>ima </a:t>
            </a:r>
            <a:r>
              <a:rPr lang="vi-VN" sz="1200" dirty="0">
                <a:latin typeface="Times New Roman" pitchFamily="18" charset="0"/>
                <a:cs typeface="Times New Roman" pitchFamily="18" charset="0"/>
              </a:rPr>
              <a:t>neku svoju draž. Svaki kamen na ulici, svaki list na drvetu i svaka kap u Ohridskom jezeru prepuna je </a:t>
            </a:r>
            <a:r>
              <a:rPr lang="vi-VN" sz="1200" dirty="0" smtClean="0">
                <a:latin typeface="Times New Roman" pitchFamily="18" charset="0"/>
                <a:cs typeface="Times New Roman" pitchFamily="18" charset="0"/>
              </a:rPr>
              <a:t>pozitivne</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energije</a:t>
            </a:r>
            <a:r>
              <a:rPr lang="vi-VN" sz="1200" dirty="0">
                <a:latin typeface="Times New Roman" pitchFamily="18" charset="0"/>
                <a:cs typeface="Times New Roman" pitchFamily="18" charset="0"/>
              </a:rPr>
              <a:t>. </a:t>
            </a:r>
            <a:r>
              <a:rPr lang="sr-Latn-ME" sz="1200" dirty="0" smtClean="0">
                <a:latin typeface="Times New Roman" pitchFamily="18" charset="0"/>
                <a:cs typeface="Times New Roman" pitchFamily="18" charset="0"/>
              </a:rPr>
              <a:t>To </a:t>
            </a:r>
            <a:r>
              <a:rPr lang="vi-VN" sz="1200" dirty="0" smtClean="0">
                <a:latin typeface="Times New Roman" pitchFamily="18" charset="0"/>
                <a:cs typeface="Times New Roman" pitchFamily="18" charset="0"/>
              </a:rPr>
              <a:t>nas </a:t>
            </a:r>
            <a:r>
              <a:rPr lang="vi-VN" sz="1200" dirty="0">
                <a:latin typeface="Times New Roman" pitchFamily="18" charset="0"/>
                <a:cs typeface="Times New Roman" pitchFamily="18" charset="0"/>
              </a:rPr>
              <a:t>ne ostavlja </a:t>
            </a:r>
            <a:r>
              <a:rPr lang="vi-VN" sz="1200" dirty="0" smtClean="0">
                <a:latin typeface="Times New Roman" pitchFamily="18" charset="0"/>
                <a:cs typeface="Times New Roman" pitchFamily="18" charset="0"/>
              </a:rPr>
              <a:t>ravnodušnim.</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I možda</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bih </a:t>
            </a:r>
            <a:r>
              <a:rPr lang="vi-VN" sz="1200" dirty="0">
                <a:latin typeface="Times New Roman" pitchFamily="18" charset="0"/>
                <a:cs typeface="Times New Roman" pitchFamily="18" charset="0"/>
              </a:rPr>
              <a:t>u nekoj drugoj situaciji bila </a:t>
            </a:r>
            <a:r>
              <a:rPr lang="vi-VN" sz="1200" dirty="0" smtClean="0">
                <a:latin typeface="Times New Roman" pitchFamily="18" charset="0"/>
                <a:cs typeface="Times New Roman" pitchFamily="18" charset="0"/>
              </a:rPr>
              <a:t>tužna</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što</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napuštam</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ovaj</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grad</a:t>
            </a:r>
            <a:r>
              <a:rPr lang="vi-VN" sz="1200" dirty="0">
                <a:latin typeface="Times New Roman" pitchFamily="18" charset="0"/>
                <a:cs typeface="Times New Roman" pitchFamily="18" charset="0"/>
              </a:rPr>
              <a:t>, </a:t>
            </a:r>
            <a:r>
              <a:rPr lang="vi-VN" sz="1200" dirty="0" smtClean="0">
                <a:latin typeface="Times New Roman" pitchFamily="18" charset="0"/>
                <a:cs typeface="Times New Roman" pitchFamily="18" charset="0"/>
              </a:rPr>
              <a:t>ali</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znam </a:t>
            </a:r>
            <a:r>
              <a:rPr lang="vi-VN" sz="1200" dirty="0">
                <a:latin typeface="Times New Roman" pitchFamily="18" charset="0"/>
                <a:cs typeface="Times New Roman" pitchFamily="18" charset="0"/>
              </a:rPr>
              <a:t>da </a:t>
            </a:r>
            <a:r>
              <a:rPr lang="vi-VN" sz="1200" dirty="0" smtClean="0">
                <a:latin typeface="Times New Roman" pitchFamily="18" charset="0"/>
                <a:cs typeface="Times New Roman" pitchFamily="18" charset="0"/>
              </a:rPr>
              <a:t>ću</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ponovo</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doći</a:t>
            </a:r>
            <a:r>
              <a:rPr lang="vi-VN" sz="1200" dirty="0">
                <a:latin typeface="Times New Roman" pitchFamily="18" charset="0"/>
                <a:cs typeface="Times New Roman" pitchFamily="18" charset="0"/>
              </a:rPr>
              <a:t>. </a:t>
            </a:r>
            <a:r>
              <a:rPr lang="vi-VN" sz="1200" dirty="0" smtClean="0">
                <a:latin typeface="Times New Roman" pitchFamily="18" charset="0"/>
                <a:cs typeface="Times New Roman" pitchFamily="18" charset="0"/>
              </a:rPr>
              <a:t>Sunce</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zalazi</a:t>
            </a:r>
            <a:r>
              <a:rPr lang="vi-VN" sz="1200" dirty="0">
                <a:latin typeface="Times New Roman" pitchFamily="18" charset="0"/>
                <a:cs typeface="Times New Roman" pitchFamily="18" charset="0"/>
              </a:rPr>
              <a:t>, </a:t>
            </a:r>
            <a:r>
              <a:rPr lang="vi-VN" sz="1200" dirty="0" smtClean="0">
                <a:latin typeface="Times New Roman" pitchFamily="18" charset="0"/>
                <a:cs typeface="Times New Roman" pitchFamily="18" charset="0"/>
              </a:rPr>
              <a:t>boja</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jezera</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iz </a:t>
            </a:r>
            <a:r>
              <a:rPr lang="vi-VN" sz="1200" dirty="0">
                <a:latin typeface="Times New Roman" pitchFamily="18" charset="0"/>
                <a:cs typeface="Times New Roman" pitchFamily="18" charset="0"/>
              </a:rPr>
              <a:t>nebo-plave prelazi u ljubičastu, talasi sve laganije i laganije talasaju, svijetla u gradu </a:t>
            </a:r>
            <a:r>
              <a:rPr lang="vi-VN" sz="1200" dirty="0" smtClean="0">
                <a:latin typeface="Times New Roman" pitchFamily="18" charset="0"/>
                <a:cs typeface="Times New Roman" pitchFamily="18" charset="0"/>
              </a:rPr>
              <a:t>se</a:t>
            </a:r>
            <a:r>
              <a:rPr lang="sr-Latn-ME" sz="1200" dirty="0" smtClean="0">
                <a:latin typeface="Times New Roman" pitchFamily="18" charset="0"/>
                <a:cs typeface="Times New Roman" pitchFamily="18" charset="0"/>
              </a:rPr>
              <a:t> pale</a:t>
            </a:r>
            <a:r>
              <a:rPr lang="vi-VN" sz="1200" dirty="0" smtClean="0">
                <a:latin typeface="Times New Roman" pitchFamily="18" charset="0"/>
                <a:cs typeface="Times New Roman" pitchFamily="18" charset="0"/>
              </a:rPr>
              <a:t>, </a:t>
            </a:r>
            <a:r>
              <a:rPr lang="vi-VN" sz="1200" dirty="0">
                <a:latin typeface="Times New Roman" pitchFamily="18" charset="0"/>
                <a:cs typeface="Times New Roman" pitchFamily="18" charset="0"/>
              </a:rPr>
              <a:t>a ljudi izlaze na ulice koje </a:t>
            </a:r>
            <a:r>
              <a:rPr lang="vi-VN" sz="1200" dirty="0" smtClean="0">
                <a:latin typeface="Times New Roman" pitchFamily="18" charset="0"/>
                <a:cs typeface="Times New Roman" pitchFamily="18" charset="0"/>
              </a:rPr>
              <a:t>postaju</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sve</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punije,</a:t>
            </a:r>
            <a:r>
              <a:rPr lang="sr-Latn-ME" sz="1200" dirty="0" smtClean="0">
                <a:latin typeface="Times New Roman" pitchFamily="18" charset="0"/>
                <a:cs typeface="Times New Roman" pitchFamily="18" charset="0"/>
              </a:rPr>
              <a:t> </a:t>
            </a:r>
            <a:r>
              <a:rPr lang="vi-VN" sz="1200" dirty="0" smtClean="0">
                <a:latin typeface="Times New Roman" pitchFamily="18" charset="0"/>
                <a:cs typeface="Times New Roman" pitchFamily="18" charset="0"/>
              </a:rPr>
              <a:t>bučnije.</a:t>
            </a:r>
            <a:r>
              <a:rPr lang="en-US" sz="1200" dirty="0" smtClean="0">
                <a:latin typeface="Times New Roman" pitchFamily="18" charset="0"/>
                <a:cs typeface="Times New Roman" pitchFamily="18" charset="0"/>
              </a:rPr>
              <a:t>.</a:t>
            </a:r>
            <a:r>
              <a:rPr lang="sr-Latn-ME" sz="1200" dirty="0" smtClean="0">
                <a:latin typeface="Times New Roman" pitchFamily="18" charset="0"/>
                <a:cs typeface="Times New Roman" pitchFamily="18" charset="0"/>
              </a:rPr>
              <a:t>.</a:t>
            </a:r>
            <a:r>
              <a:rPr lang="en-US" sz="1200" dirty="0" smtClean="0">
                <a:latin typeface="Times New Roman" pitchFamily="18" charset="0"/>
                <a:cs typeface="Times New Roman" pitchFamily="18" charset="0"/>
              </a:rPr>
              <a:t/>
            </a:r>
            <a:br>
              <a:rPr lang="en-US" sz="1200" dirty="0" smtClean="0">
                <a:latin typeface="Times New Roman" pitchFamily="18" charset="0"/>
                <a:cs typeface="Times New Roman" pitchFamily="18" charset="0"/>
              </a:rPr>
            </a:br>
            <a:r>
              <a:rPr lang="sr-Latn-ME"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Ivona</a:t>
            </a:r>
            <a:r>
              <a:rPr lang="en-US" sz="1200" dirty="0" smtClean="0">
                <a:latin typeface="Times New Roman" pitchFamily="18" charset="0"/>
                <a:cs typeface="Times New Roman" pitchFamily="18" charset="0"/>
              </a:rPr>
              <a:t> Iva </a:t>
            </a:r>
            <a:r>
              <a:rPr lang="en-US" sz="1200" dirty="0" err="1" smtClean="0">
                <a:latin typeface="Times New Roman" pitchFamily="18" charset="0"/>
                <a:cs typeface="Times New Roman" pitchFamily="18" charset="0"/>
              </a:rPr>
              <a:t>Jovanovi</a:t>
            </a:r>
            <a:r>
              <a:rPr lang="sr-Latn-ME" sz="1200" dirty="0" smtClean="0">
                <a:latin typeface="Times New Roman" pitchFamily="18" charset="0"/>
                <a:cs typeface="Times New Roman" pitchFamily="18" charset="0"/>
              </a:rPr>
              <a:t>ć </a:t>
            </a:r>
            <a:r>
              <a:rPr lang="en-US" sz="1200" dirty="0" smtClean="0">
                <a:latin typeface="Times New Roman" pitchFamily="18" charset="0"/>
                <a:cs typeface="Times New Roman" pitchFamily="18" charset="0"/>
              </a:rPr>
              <a:t>IX</a:t>
            </a:r>
            <a:r>
              <a:rPr lang="sr-Latn-ME" sz="1200" dirty="0" smtClean="0">
                <a:latin typeface="Times New Roman" pitchFamily="18" charset="0"/>
                <a:cs typeface="Times New Roman" pitchFamily="18" charset="0"/>
              </a:rPr>
              <a:t>-</a:t>
            </a:r>
            <a:r>
              <a:rPr lang="en-US" sz="1200" dirty="0" smtClean="0">
                <a:latin typeface="Times New Roman" pitchFamily="18" charset="0"/>
                <a:cs typeface="Times New Roman" pitchFamily="18" charset="0"/>
              </a:rPr>
              <a:t>a</a:t>
            </a:r>
            <a:endParaRPr lang="en-US" sz="1200" dirty="0">
              <a:latin typeface="Times New Roman" pitchFamily="18" charset="0"/>
              <a:cs typeface="Times New Roman" pitchFamily="18" charset="0"/>
            </a:endParaRPr>
          </a:p>
        </p:txBody>
      </p:sp>
      <p:sp>
        <p:nvSpPr>
          <p:cNvPr id="9" name="Rectangle 8"/>
          <p:cNvSpPr/>
          <p:nvPr/>
        </p:nvSpPr>
        <p:spPr>
          <a:xfrm>
            <a:off x="260648" y="5548168"/>
            <a:ext cx="6264696" cy="3416320"/>
          </a:xfrm>
          <a:prstGeom prst="rect">
            <a:avLst/>
          </a:prstGeom>
        </p:spPr>
        <p:txBody>
          <a:bodyPr wrap="square">
            <a:spAutoFit/>
          </a:bodyPr>
          <a:lstStyle/>
          <a:p>
            <a:r>
              <a:rPr lang="sr-Latn-ME" sz="1300" b="1" dirty="0" smtClean="0">
                <a:latin typeface="Times New Roman" pitchFamily="18" charset="0"/>
                <a:cs typeface="Times New Roman" pitchFamily="18" charset="0"/>
              </a:rPr>
              <a:t>     </a:t>
            </a:r>
            <a:r>
              <a:rPr lang="sr-Latn-ME" sz="1400" b="1" dirty="0" smtClean="0">
                <a:latin typeface="Times New Roman" pitchFamily="18" charset="0"/>
                <a:cs typeface="Times New Roman" pitchFamily="18" charset="0"/>
              </a:rPr>
              <a:t>Z</a:t>
            </a:r>
            <a:r>
              <a:rPr lang="en-US" sz="1400" b="1" dirty="0" err="1" smtClean="0">
                <a:latin typeface="Times New Roman" pitchFamily="18" charset="0"/>
                <a:cs typeface="Times New Roman" pitchFamily="18" charset="0"/>
              </a:rPr>
              <a:t>alazak</a:t>
            </a:r>
            <a:r>
              <a:rPr lang="en-US" sz="1400" b="1" dirty="0" smtClean="0">
                <a:latin typeface="Times New Roman" pitchFamily="18" charset="0"/>
                <a:cs typeface="Times New Roman" pitchFamily="18" charset="0"/>
              </a:rPr>
              <a:t> </a:t>
            </a:r>
            <a:r>
              <a:rPr lang="en-US" sz="1400" b="1" dirty="0" err="1" smtClean="0">
                <a:latin typeface="Times New Roman" pitchFamily="18" charset="0"/>
                <a:cs typeface="Times New Roman" pitchFamily="18" charset="0"/>
              </a:rPr>
              <a:t>sunca</a:t>
            </a:r>
            <a:r>
              <a:rPr lang="en-US" sz="1400" b="1" dirty="0" smtClean="0">
                <a:latin typeface="Times New Roman" pitchFamily="18" charset="0"/>
                <a:cs typeface="Times New Roman" pitchFamily="18" charset="0"/>
              </a:rPr>
              <a:t> </a:t>
            </a:r>
            <a:r>
              <a:rPr lang="en-US" sz="1400" b="1" dirty="0" err="1" smtClean="0">
                <a:latin typeface="Times New Roman" pitchFamily="18" charset="0"/>
                <a:cs typeface="Times New Roman" pitchFamily="18" charset="0"/>
              </a:rPr>
              <a:t>na</a:t>
            </a:r>
            <a:r>
              <a:rPr lang="en-US" sz="1400" b="1" dirty="0" smtClean="0">
                <a:latin typeface="Times New Roman" pitchFamily="18" charset="0"/>
                <a:cs typeface="Times New Roman" pitchFamily="18" charset="0"/>
              </a:rPr>
              <a:t> </a:t>
            </a:r>
            <a:r>
              <a:rPr lang="en-US" sz="1400" b="1" dirty="0" err="1" smtClean="0">
                <a:latin typeface="Times New Roman" pitchFamily="18" charset="0"/>
                <a:cs typeface="Times New Roman" pitchFamily="18" charset="0"/>
              </a:rPr>
              <a:t>jezeru</a:t>
            </a:r>
            <a:r>
              <a:rPr lang="en-US" sz="1400" b="1" dirty="0" smtClean="0">
                <a:latin typeface="Times New Roman" pitchFamily="18" charset="0"/>
                <a:cs typeface="Times New Roman" pitchFamily="18" charset="0"/>
              </a:rPr>
              <a:t> </a:t>
            </a:r>
          </a:p>
          <a:p>
            <a:r>
              <a:rPr lang="en-US" sz="1200" dirty="0">
                <a:latin typeface="Times New Roman" pitchFamily="18" charset="0"/>
                <a:cs typeface="Times New Roman" pitchFamily="18" charset="0"/>
              </a:rPr>
              <a:t> </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Posmatram</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beskrajnu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daljinu</a:t>
            </a:r>
            <a:r>
              <a:rPr lang="en-US" sz="1200" dirty="0">
                <a:latin typeface="Times New Roman" pitchFamily="18" charset="0"/>
                <a:cs typeface="Times New Roman" pitchFamily="18" charset="0"/>
              </a:rPr>
              <a:t> </a:t>
            </a:r>
            <a:r>
              <a:rPr lang="en-US" sz="1200" dirty="0" err="1" smtClean="0">
                <a:latin typeface="Times New Roman" pitchFamily="18" charset="0"/>
                <a:cs typeface="Times New Roman" pitchFamily="18" charset="0"/>
              </a:rPr>
              <a:t>horizonta</a:t>
            </a:r>
            <a:r>
              <a:rPr lang="en-US" sz="1200" dirty="0" smtClean="0">
                <a:latin typeface="Times New Roman" pitchFamily="18" charset="0"/>
                <a:cs typeface="Times New Roman" pitchFamily="18" charset="0"/>
              </a:rPr>
              <a:t>.</a:t>
            </a:r>
            <a:r>
              <a:rPr lang="sr-Latn-ME"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Prošlo</a:t>
            </a:r>
            <a:r>
              <a:rPr lang="en-US" sz="1200" dirty="0" smtClean="0">
                <a:latin typeface="Times New Roman" pitchFamily="18" charset="0"/>
                <a:cs typeface="Times New Roman" pitchFamily="18" charset="0"/>
              </a:rPr>
              <a:t> </a:t>
            </a:r>
            <a:r>
              <a:rPr lang="en-US" sz="1200" dirty="0">
                <a:latin typeface="Times New Roman" pitchFamily="18" charset="0"/>
                <a:cs typeface="Times New Roman" pitchFamily="18" charset="0"/>
              </a:rPr>
              <a:t>je </a:t>
            </a:r>
            <a:r>
              <a:rPr lang="en-US" sz="1200" dirty="0" err="1">
                <a:latin typeface="Times New Roman" pitchFamily="18" charset="0"/>
                <a:cs typeface="Times New Roman" pitchFamily="18" charset="0"/>
              </a:rPr>
              <a:t>vrijeme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kupanja</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ostala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sam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sama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Baš</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ovdje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okružena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beskrajnom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tišinom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osjećam</a:t>
            </a:r>
            <a:r>
              <a:rPr lang="en-US" sz="1200" dirty="0">
                <a:latin typeface="Times New Roman" pitchFamily="18" charset="0"/>
                <a:cs typeface="Times New Roman" pitchFamily="18" charset="0"/>
              </a:rPr>
              <a:t> se </a:t>
            </a:r>
            <a:r>
              <a:rPr lang="en-US" sz="1200" dirty="0" err="1">
                <a:latin typeface="Times New Roman" pitchFamily="18" charset="0"/>
                <a:cs typeface="Times New Roman" pitchFamily="18" charset="0"/>
              </a:rPr>
              <a:t>ispunjenije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nego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ikad</a:t>
            </a:r>
            <a:r>
              <a:rPr lang="en-US" sz="1200" dirty="0">
                <a:latin typeface="Times New Roman" pitchFamily="18" charset="0"/>
                <a:cs typeface="Times New Roman" pitchFamily="18" charset="0"/>
              </a:rPr>
              <a:t>.</a:t>
            </a:r>
          </a:p>
          <a:p>
            <a:r>
              <a:rPr lang="sr-Latn-ME"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Šta</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može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biti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ljepše</a:t>
            </a:r>
            <a:r>
              <a:rPr lang="en-US" sz="1200" dirty="0">
                <a:latin typeface="Times New Roman" pitchFamily="18" charset="0"/>
                <a:cs typeface="Times New Roman" pitchFamily="18" charset="0"/>
              </a:rPr>
              <a:t> od </a:t>
            </a:r>
            <a:r>
              <a:rPr lang="en-US" sz="1200" dirty="0" err="1" smtClean="0">
                <a:latin typeface="Times New Roman" pitchFamily="18" charset="0"/>
                <a:cs typeface="Times New Roman" pitchFamily="18" charset="0"/>
              </a:rPr>
              <a:t>prirode</a:t>
            </a:r>
            <a:r>
              <a:rPr lang="sr-Latn-ME" sz="1200" dirty="0" smtClean="0">
                <a:latin typeface="Times New Roman" pitchFamily="18" charset="0"/>
                <a:cs typeface="Times New Roman" pitchFamily="18" charset="0"/>
              </a:rPr>
              <a:t>?</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Bliži</a:t>
            </a:r>
            <a:r>
              <a:rPr lang="en-US" sz="1200" dirty="0">
                <a:latin typeface="Times New Roman" pitchFamily="18" charset="0"/>
                <a:cs typeface="Times New Roman" pitchFamily="18" charset="0"/>
              </a:rPr>
              <a:t> se </a:t>
            </a:r>
            <a:r>
              <a:rPr lang="en-US" sz="1200" dirty="0" err="1">
                <a:latin typeface="Times New Roman" pitchFamily="18" charset="0"/>
                <a:cs typeface="Times New Roman" pitchFamily="18" charset="0"/>
              </a:rPr>
              <a:t>zalazak</a:t>
            </a:r>
            <a:r>
              <a:rPr lang="en-US" sz="1200" dirty="0">
                <a:latin typeface="Times New Roman" pitchFamily="18" charset="0"/>
                <a:cs typeface="Times New Roman" pitchFamily="18" charset="0"/>
              </a:rPr>
              <a:t> </a:t>
            </a:r>
            <a:r>
              <a:rPr lang="en-US" sz="1200" dirty="0" err="1" smtClean="0">
                <a:latin typeface="Times New Roman" pitchFamily="18" charset="0"/>
                <a:cs typeface="Times New Roman" pitchFamily="18" charset="0"/>
              </a:rPr>
              <a:t>sunca</a:t>
            </a:r>
            <a:r>
              <a:rPr lang="sr-Latn-ME" sz="1200" dirty="0" smtClean="0">
                <a:latin typeface="Times New Roman" pitchFamily="18" charset="0"/>
                <a:cs typeface="Times New Roman" pitchFamily="18" charset="0"/>
              </a:rPr>
              <a:t>,</a:t>
            </a:r>
            <a:r>
              <a:rPr lang="en-US" sz="1200" dirty="0" smtClean="0">
                <a:latin typeface="Times New Roman" pitchFamily="18" charset="0"/>
                <a:cs typeface="Times New Roman" pitchFamily="18" charset="0"/>
              </a:rPr>
              <a:t> </a:t>
            </a:r>
            <a:r>
              <a:rPr lang="sr-Latn-ME" sz="1200" dirty="0" err="1">
                <a:latin typeface="Times New Roman" pitchFamily="18" charset="0"/>
                <a:cs typeface="Times New Roman" pitchFamily="18" charset="0"/>
              </a:rPr>
              <a:t>m</a:t>
            </a:r>
            <a:r>
              <a:rPr lang="en-US" sz="1200" dirty="0" err="1" smtClean="0">
                <a:latin typeface="Times New Roman" pitchFamily="18" charset="0"/>
                <a:cs typeface="Times New Roman" pitchFamily="18" charset="0"/>
              </a:rPr>
              <a:t>oj</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omiljeni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dio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dana</a:t>
            </a:r>
            <a:r>
              <a:rPr lang="en-US" sz="1200" dirty="0">
                <a:latin typeface="Times New Roman" pitchFamily="18" charset="0"/>
                <a:cs typeface="Times New Roman" pitchFamily="18" charset="0"/>
              </a:rPr>
              <a:t>. </a:t>
            </a:r>
            <a:r>
              <a:rPr lang="en-US" sz="1200" dirty="0" smtClean="0">
                <a:latin typeface="Times New Roman" pitchFamily="18" charset="0"/>
                <a:cs typeface="Times New Roman" pitchFamily="18" charset="0"/>
              </a:rPr>
              <a:t>Tad</a:t>
            </a:r>
            <a:r>
              <a:rPr lang="sr-Latn-ME" sz="1200" dirty="0" smtClean="0">
                <a:latin typeface="Times New Roman" pitchFamily="18" charset="0"/>
                <a:cs typeface="Times New Roman" pitchFamily="18" charset="0"/>
              </a:rPr>
              <a:t>a</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nebo</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pokazuje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svoju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istinsku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ljepotu</a:t>
            </a:r>
            <a:r>
              <a:rPr lang="en-US" sz="1200" dirty="0">
                <a:latin typeface="Times New Roman" pitchFamily="18" charset="0"/>
                <a:cs typeface="Times New Roman" pitchFamily="18" charset="0"/>
              </a:rPr>
              <a:t>. </a:t>
            </a:r>
            <a:r>
              <a:rPr lang="sr-Latn-ME" sz="1200" dirty="0" smtClean="0">
                <a:latin typeface="Times New Roman" pitchFamily="18" charset="0"/>
                <a:cs typeface="Times New Roman" pitchFamily="18" charset="0"/>
              </a:rPr>
              <a:t>Sunce me</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obasjava</a:t>
            </a:r>
            <a:r>
              <a:rPr lang="en-US" sz="1200" dirty="0">
                <a:latin typeface="Times New Roman" pitchFamily="18" charset="0"/>
                <a:cs typeface="Times New Roman" pitchFamily="18" charset="0"/>
              </a:rPr>
              <a:t> </a:t>
            </a:r>
            <a:r>
              <a:rPr lang="en-US" sz="1200" dirty="0" err="1" smtClean="0">
                <a:latin typeface="Times New Roman" pitchFamily="18" charset="0"/>
                <a:cs typeface="Times New Roman" pitchFamily="18" charset="0"/>
              </a:rPr>
              <a:t>svojim</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posljednjim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zracima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Nikada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nisam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vidjela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nešto</a:t>
            </a:r>
            <a:r>
              <a:rPr lang="en-US" sz="1200" dirty="0">
                <a:latin typeface="Times New Roman" pitchFamily="18" charset="0"/>
                <a:cs typeface="Times New Roman" pitchFamily="18" charset="0"/>
              </a:rPr>
              <a:t> </a:t>
            </a:r>
            <a:r>
              <a:rPr lang="en-US" sz="1200" dirty="0" err="1" smtClean="0">
                <a:latin typeface="Times New Roman" pitchFamily="18" charset="0"/>
                <a:cs typeface="Times New Roman" pitchFamily="18" charset="0"/>
              </a:rPr>
              <a:t>ljepš</a:t>
            </a:r>
            <a:r>
              <a:rPr lang="sr-Latn-ME" sz="1200" dirty="0" smtClean="0">
                <a:latin typeface="Times New Roman" pitchFamily="18" charset="0"/>
                <a:cs typeface="Times New Roman" pitchFamily="18" charset="0"/>
              </a:rPr>
              <a:t>e</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Boje</a:t>
            </a:r>
            <a:r>
              <a:rPr lang="en-US" sz="1200" dirty="0">
                <a:latin typeface="Times New Roman" pitchFamily="18" charset="0"/>
                <a:cs typeface="Times New Roman" pitchFamily="18" charset="0"/>
              </a:rPr>
              <a:t> se </a:t>
            </a:r>
            <a:r>
              <a:rPr lang="en-US" sz="1200" dirty="0" err="1">
                <a:latin typeface="Times New Roman" pitchFamily="18" charset="0"/>
                <a:cs typeface="Times New Roman" pitchFamily="18" charset="0"/>
              </a:rPr>
              <a:t>čudesno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prelivaju</a:t>
            </a:r>
            <a:r>
              <a:rPr lang="en-US" sz="1200" dirty="0">
                <a:latin typeface="Times New Roman" pitchFamily="18" charset="0"/>
                <a:cs typeface="Times New Roman" pitchFamily="18" charset="0"/>
              </a:rPr>
              <a:t>, pa </a:t>
            </a:r>
            <a:r>
              <a:rPr lang="en-US" sz="1200" dirty="0" err="1">
                <a:latin typeface="Times New Roman" pitchFamily="18" charset="0"/>
                <a:cs typeface="Times New Roman" pitchFamily="18" charset="0"/>
              </a:rPr>
              <a:t>nebo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izgleda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tako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posebno</a:t>
            </a:r>
            <a:r>
              <a:rPr lang="en-US" sz="1200" dirty="0">
                <a:latin typeface="Times New Roman" pitchFamily="18" charset="0"/>
                <a:cs typeface="Times New Roman" pitchFamily="18" charset="0"/>
              </a:rPr>
              <a:t>. U </a:t>
            </a:r>
            <a:r>
              <a:rPr lang="en-US" sz="1200" dirty="0" err="1">
                <a:latin typeface="Times New Roman" pitchFamily="18" charset="0"/>
                <a:cs typeface="Times New Roman" pitchFamily="18" charset="0"/>
              </a:rPr>
              <a:t>namjeri</a:t>
            </a:r>
            <a:r>
              <a:rPr lang="en-US" sz="1200" dirty="0">
                <a:latin typeface="Times New Roman" pitchFamily="18" charset="0"/>
                <a:cs typeface="Times New Roman" pitchFamily="18" charset="0"/>
              </a:rPr>
              <a:t> da se </a:t>
            </a:r>
            <a:r>
              <a:rPr lang="en-US" sz="1200" dirty="0" err="1">
                <a:latin typeface="Times New Roman" pitchFamily="18" charset="0"/>
                <a:cs typeface="Times New Roman" pitchFamily="18" charset="0"/>
              </a:rPr>
              <a:t>sakrije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žurno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putuje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bacajući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titravu</a:t>
            </a:r>
            <a:r>
              <a:rPr lang="en-US" sz="1200" dirty="0">
                <a:latin typeface="Times New Roman" pitchFamily="18" charset="0"/>
                <a:cs typeface="Times New Roman" pitchFamily="18" charset="0"/>
              </a:rPr>
              <a:t> </a:t>
            </a:r>
            <a:r>
              <a:rPr lang="en-US" sz="1200" dirty="0" err="1" smtClean="0">
                <a:latin typeface="Times New Roman" pitchFamily="18" charset="0"/>
                <a:cs typeface="Times New Roman" pitchFamily="18" charset="0"/>
              </a:rPr>
              <a:t>sjenku</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blistavo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jezero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Voda</a:t>
            </a:r>
            <a:r>
              <a:rPr lang="en-US" sz="1200" dirty="0">
                <a:latin typeface="Times New Roman" pitchFamily="18" charset="0"/>
                <a:cs typeface="Times New Roman" pitchFamily="18" charset="0"/>
              </a:rPr>
              <a:t> je </a:t>
            </a:r>
            <a:r>
              <a:rPr lang="en-US" sz="1200" dirty="0" err="1">
                <a:latin typeface="Times New Roman" pitchFamily="18" charset="0"/>
                <a:cs typeface="Times New Roman" pitchFamily="18" charset="0"/>
              </a:rPr>
              <a:t>čista</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tako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bistra</a:t>
            </a:r>
            <a:r>
              <a:rPr lang="en-US" sz="1200" dirty="0">
                <a:latin typeface="Times New Roman" pitchFamily="18" charset="0"/>
                <a:cs typeface="Times New Roman" pitchFamily="18" charset="0"/>
              </a:rPr>
              <a:t> da se </a:t>
            </a:r>
            <a:r>
              <a:rPr lang="en-US" sz="1200" dirty="0" err="1">
                <a:latin typeface="Times New Roman" pitchFamily="18" charset="0"/>
                <a:cs typeface="Times New Roman" pitchFamily="18" charset="0"/>
              </a:rPr>
              <a:t>može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vidjeti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dno</a:t>
            </a:r>
            <a:r>
              <a:rPr lang="en-US" sz="1200" dirty="0">
                <a:latin typeface="Times New Roman" pitchFamily="18" charset="0"/>
                <a:cs typeface="Times New Roman" pitchFamily="18" charset="0"/>
              </a:rPr>
              <a:t>. </a:t>
            </a:r>
            <a:r>
              <a:rPr lang="sr-Latn-ME" sz="1200" dirty="0" smtClean="0">
                <a:latin typeface="Times New Roman" pitchFamily="18" charset="0"/>
                <a:cs typeface="Times New Roman" pitchFamily="18" charset="0"/>
              </a:rPr>
              <a:t>V</a:t>
            </a:r>
            <a:r>
              <a:rPr lang="en-US" sz="1200" dirty="0" err="1" smtClean="0">
                <a:latin typeface="Times New Roman" pitchFamily="18" charset="0"/>
                <a:cs typeface="Times New Roman" pitchFamily="18" charset="0"/>
              </a:rPr>
              <a:t>idim</a:t>
            </a:r>
            <a:r>
              <a:rPr lang="en-US" sz="1200" dirty="0" smtClean="0">
                <a:latin typeface="Times New Roman" pitchFamily="18" charset="0"/>
                <a:cs typeface="Times New Roman" pitchFamily="18" charset="0"/>
              </a:rPr>
              <a:t> </a:t>
            </a:r>
            <a:r>
              <a:rPr lang="en-US" sz="1200" dirty="0">
                <a:latin typeface="Times New Roman" pitchFamily="18" charset="0"/>
                <a:cs typeface="Times New Roman" pitchFamily="18" charset="0"/>
              </a:rPr>
              <a:t>i </a:t>
            </a:r>
            <a:r>
              <a:rPr lang="en-US" sz="1200" dirty="0" err="1" smtClean="0">
                <a:latin typeface="Times New Roman" pitchFamily="18" charset="0"/>
                <a:cs typeface="Times New Roman" pitchFamily="18" charset="0"/>
              </a:rPr>
              <a:t>jata</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ptica</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Možda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mnogo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putuju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ali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slobodnije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nego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iko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ovom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svijetu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Voljela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bih</a:t>
            </a:r>
            <a:r>
              <a:rPr lang="en-US" sz="1200" dirty="0">
                <a:latin typeface="Times New Roman" pitchFamily="18" charset="0"/>
                <a:cs typeface="Times New Roman" pitchFamily="18" charset="0"/>
              </a:rPr>
              <a:t> da i </a:t>
            </a:r>
            <a:r>
              <a:rPr lang="en-US" sz="1200" dirty="0" err="1">
                <a:latin typeface="Times New Roman" pitchFamily="18" charset="0"/>
                <a:cs typeface="Times New Roman" pitchFamily="18" charset="0"/>
              </a:rPr>
              <a:t>ja</a:t>
            </a:r>
            <a:r>
              <a:rPr lang="en-US" sz="1200" dirty="0">
                <a:latin typeface="Times New Roman" pitchFamily="18" charset="0"/>
                <a:cs typeface="Times New Roman" pitchFamily="18" charset="0"/>
              </a:rPr>
              <a:t> imam </a:t>
            </a:r>
            <a:r>
              <a:rPr lang="en-US" sz="1200" dirty="0" err="1">
                <a:latin typeface="Times New Roman" pitchFamily="18" charset="0"/>
                <a:cs typeface="Times New Roman" pitchFamily="18" charset="0"/>
              </a:rPr>
              <a:t>toliku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slobodu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priliku</a:t>
            </a:r>
            <a:r>
              <a:rPr lang="en-US" sz="1200" dirty="0">
                <a:latin typeface="Times New Roman" pitchFamily="18" charset="0"/>
                <a:cs typeface="Times New Roman" pitchFamily="18" charset="0"/>
              </a:rPr>
              <a:t> da </a:t>
            </a:r>
            <a:r>
              <a:rPr lang="en-US" sz="1200" dirty="0" err="1">
                <a:latin typeface="Times New Roman" pitchFamily="18" charset="0"/>
                <a:cs typeface="Times New Roman" pitchFamily="18" charset="0"/>
              </a:rPr>
              <a:t>osjetim</a:t>
            </a:r>
            <a:r>
              <a:rPr lang="en-US" sz="1200" dirty="0">
                <a:latin typeface="Times New Roman" pitchFamily="18" charset="0"/>
                <a:cs typeface="Times New Roman" pitchFamily="18" charset="0"/>
              </a:rPr>
              <a:t> da je </a:t>
            </a:r>
            <a:r>
              <a:rPr lang="en-US" sz="1200" dirty="0" err="1">
                <a:latin typeface="Times New Roman" pitchFamily="18" charset="0"/>
                <a:cs typeface="Times New Roman" pitchFamily="18" charset="0"/>
              </a:rPr>
              <a:t>cijelo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nebo</a:t>
            </a:r>
            <a:r>
              <a:rPr lang="en-US" sz="1200" dirty="0">
                <a:latin typeface="Times New Roman" pitchFamily="18" charset="0"/>
                <a:cs typeface="Times New Roman" pitchFamily="18" charset="0"/>
              </a:rPr>
              <a:t> </a:t>
            </a:r>
            <a:r>
              <a:rPr lang="en-US" sz="1200" dirty="0" err="1" smtClean="0">
                <a:latin typeface="Times New Roman" pitchFamily="18" charset="0"/>
                <a:cs typeface="Times New Roman" pitchFamily="18" charset="0"/>
              </a:rPr>
              <a:t>moj</a:t>
            </a:r>
            <a:r>
              <a:rPr lang="sr-Latn-ME" sz="1200" dirty="0" smtClean="0">
                <a:latin typeface="Times New Roman" pitchFamily="18" charset="0"/>
                <a:cs typeface="Times New Roman" pitchFamily="18" charset="0"/>
              </a:rPr>
              <a:t>e</a:t>
            </a:r>
            <a:r>
              <a:rPr lang="en-US" sz="1200" dirty="0" smtClean="0">
                <a:latin typeface="Times New Roman" pitchFamily="18" charset="0"/>
                <a:cs typeface="Times New Roman" pitchFamily="18" charset="0"/>
              </a:rPr>
              <a:t>. </a:t>
            </a:r>
            <a:r>
              <a:rPr lang="en-US" sz="1200" dirty="0">
                <a:latin typeface="Times New Roman" pitchFamily="18" charset="0"/>
                <a:cs typeface="Times New Roman" pitchFamily="18" charset="0"/>
              </a:rPr>
              <a:t>Mora da je to </a:t>
            </a:r>
            <a:r>
              <a:rPr lang="en-US" sz="1200" dirty="0" err="1">
                <a:latin typeface="Times New Roman" pitchFamily="18" charset="0"/>
                <a:cs typeface="Times New Roman" pitchFamily="18" charset="0"/>
              </a:rPr>
              <a:t>prelijep</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osjećaj</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Posmatram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ptice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kako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uranjaju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glavu</a:t>
            </a:r>
            <a:r>
              <a:rPr lang="en-US" sz="1200" dirty="0">
                <a:latin typeface="Times New Roman" pitchFamily="18" charset="0"/>
                <a:cs typeface="Times New Roman" pitchFamily="18" charset="0"/>
              </a:rPr>
              <a:t> u </a:t>
            </a:r>
            <a:r>
              <a:rPr lang="en-US" sz="1200" dirty="0" err="1">
                <a:latin typeface="Times New Roman" pitchFamily="18" charset="0"/>
                <a:cs typeface="Times New Roman" pitchFamily="18" charset="0"/>
              </a:rPr>
              <a:t>vodu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vjerovatno</a:t>
            </a:r>
            <a:r>
              <a:rPr lang="en-US" sz="1200" dirty="0">
                <a:latin typeface="Times New Roman" pitchFamily="18" charset="0"/>
                <a:cs typeface="Times New Roman" pitchFamily="18" charset="0"/>
              </a:rPr>
              <a:t> u </a:t>
            </a:r>
            <a:r>
              <a:rPr lang="en-US" sz="1200" dirty="0" err="1">
                <a:latin typeface="Times New Roman" pitchFamily="18" charset="0"/>
                <a:cs typeface="Times New Roman" pitchFamily="18" charset="0"/>
              </a:rPr>
              <a:t>potrazi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hranom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Ponovo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bacam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pogled</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nebo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Već</a:t>
            </a:r>
            <a:r>
              <a:rPr lang="en-US" sz="1200" dirty="0">
                <a:latin typeface="Times New Roman" pitchFamily="18" charset="0"/>
                <a:cs typeface="Times New Roman" pitchFamily="18" charset="0"/>
              </a:rPr>
              <a:t> je </a:t>
            </a:r>
            <a:r>
              <a:rPr lang="en-US" sz="1200" dirty="0" err="1">
                <a:latin typeface="Times New Roman" pitchFamily="18" charset="0"/>
                <a:cs typeface="Times New Roman" pitchFamily="18" charset="0"/>
              </a:rPr>
              <a:t>poprimilo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usijanu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narandžastu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boju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baš</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onakvu</a:t>
            </a:r>
            <a:r>
              <a:rPr lang="en-US" sz="1200" dirty="0">
                <a:latin typeface="Times New Roman" pitchFamily="18" charset="0"/>
                <a:cs typeface="Times New Roman" pitchFamily="18" charset="0"/>
              </a:rPr>
              <a:t> </a:t>
            </a:r>
            <a:r>
              <a:rPr lang="sr-Latn-ME"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kakvu</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volim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Sunce</a:t>
            </a:r>
            <a:r>
              <a:rPr lang="en-US" sz="1200" dirty="0">
                <a:latin typeface="Times New Roman" pitchFamily="18" charset="0"/>
                <a:cs typeface="Times New Roman" pitchFamily="18" charset="0"/>
              </a:rPr>
              <a:t> je </a:t>
            </a:r>
            <a:r>
              <a:rPr lang="en-US" sz="1200" dirty="0" err="1">
                <a:latin typeface="Times New Roman" pitchFamily="18" charset="0"/>
                <a:cs typeface="Times New Roman" pitchFamily="18" charset="0"/>
              </a:rPr>
              <a:t>žarko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crveno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Sada</a:t>
            </a:r>
            <a:r>
              <a:rPr lang="en-US" sz="1200" dirty="0">
                <a:latin typeface="Times New Roman" pitchFamily="18" charset="0"/>
                <a:cs typeface="Times New Roman" pitchFamily="18" charset="0"/>
              </a:rPr>
              <a:t> se </a:t>
            </a:r>
            <a:r>
              <a:rPr lang="en-US" sz="1200" dirty="0" err="1">
                <a:latin typeface="Times New Roman" pitchFamily="18" charset="0"/>
                <a:cs typeface="Times New Roman" pitchFamily="18" charset="0"/>
              </a:rPr>
              <a:t>kreće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sporije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kao</a:t>
            </a:r>
            <a:r>
              <a:rPr lang="en-US" sz="1200" dirty="0">
                <a:latin typeface="Times New Roman" pitchFamily="18" charset="0"/>
                <a:cs typeface="Times New Roman" pitchFamily="18" charset="0"/>
              </a:rPr>
              <a:t> da se </a:t>
            </a:r>
            <a:r>
              <a:rPr lang="en-US" sz="1200" dirty="0" err="1">
                <a:latin typeface="Times New Roman" pitchFamily="18" charset="0"/>
                <a:cs typeface="Times New Roman" pitchFamily="18" charset="0"/>
              </a:rPr>
              <a:t>predomislilo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hoce</a:t>
            </a:r>
            <a:r>
              <a:rPr lang="en-US" sz="1200" dirty="0">
                <a:latin typeface="Times New Roman" pitchFamily="18" charset="0"/>
                <a:cs typeface="Times New Roman" pitchFamily="18" charset="0"/>
              </a:rPr>
              <a:t> da </a:t>
            </a:r>
            <a:r>
              <a:rPr lang="en-US" sz="1200" dirty="0" err="1">
                <a:latin typeface="Times New Roman" pitchFamily="18" charset="0"/>
                <a:cs typeface="Times New Roman" pitchFamily="18" charset="0"/>
              </a:rPr>
              <a:t>ostane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još</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malo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kako</a:t>
            </a:r>
            <a:r>
              <a:rPr lang="en-US" sz="1200" dirty="0">
                <a:latin typeface="Times New Roman" pitchFamily="18" charset="0"/>
                <a:cs typeface="Times New Roman" pitchFamily="18" charset="0"/>
              </a:rPr>
              <a:t> bi mu se mi </a:t>
            </a:r>
            <a:r>
              <a:rPr lang="en-US" sz="1200" dirty="0" err="1">
                <a:latin typeface="Times New Roman" pitchFamily="18" charset="0"/>
                <a:cs typeface="Times New Roman" pitchFamily="18" charset="0"/>
              </a:rPr>
              <a:t>ljudi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mogli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diviti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Sve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miriše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čistoću</a:t>
            </a:r>
            <a:r>
              <a:rPr lang="en-US" sz="1200" dirty="0">
                <a:latin typeface="Times New Roman" pitchFamily="18" charset="0"/>
                <a:cs typeface="Times New Roman" pitchFamily="18" charset="0"/>
              </a:rPr>
              <a:t> </a:t>
            </a:r>
            <a:r>
              <a:rPr lang="en-US" sz="1200" dirty="0" smtClean="0">
                <a:latin typeface="Times New Roman" pitchFamily="18" charset="0"/>
                <a:cs typeface="Times New Roman" pitchFamily="18" charset="0"/>
              </a:rPr>
              <a:t>i </a:t>
            </a:r>
            <a:r>
              <a:rPr lang="en-US" sz="1200" dirty="0" err="1" smtClean="0">
                <a:latin typeface="Times New Roman" pitchFamily="18" charset="0"/>
                <a:cs typeface="Times New Roman" pitchFamily="18" charset="0"/>
              </a:rPr>
              <a:t>jezersku</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vodu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Mirišem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cvijet</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lokvanja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opojnog</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mirisa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koji</a:t>
            </a:r>
            <a:r>
              <a:rPr lang="en-US" sz="1200" dirty="0">
                <a:latin typeface="Times New Roman" pitchFamily="18" charset="0"/>
                <a:cs typeface="Times New Roman" pitchFamily="18" charset="0"/>
              </a:rPr>
              <a:t> me </a:t>
            </a:r>
            <a:r>
              <a:rPr lang="en-US" sz="1200" dirty="0" err="1">
                <a:latin typeface="Times New Roman" pitchFamily="18" charset="0"/>
                <a:cs typeface="Times New Roman" pitchFamily="18" charset="0"/>
              </a:rPr>
              <a:t>očarava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Umirujuću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tišinu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koja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odmara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remeti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šuštanje</a:t>
            </a:r>
            <a:r>
              <a:rPr lang="en-US" sz="1200" dirty="0">
                <a:latin typeface="Times New Roman" pitchFamily="18" charset="0"/>
                <a:cs typeface="Times New Roman" pitchFamily="18" charset="0"/>
              </a:rPr>
              <a:t> </a:t>
            </a:r>
            <a:r>
              <a:rPr lang="en-US" sz="1200" dirty="0" err="1" smtClean="0">
                <a:latin typeface="Times New Roman" pitchFamily="18" charset="0"/>
                <a:cs typeface="Times New Roman" pitchFamily="18" charset="0"/>
              </a:rPr>
              <a:t>trske</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koja</a:t>
            </a:r>
            <a:r>
              <a:rPr lang="en-US" sz="1200" dirty="0">
                <a:latin typeface="Times New Roman" pitchFamily="18" charset="0"/>
                <a:cs typeface="Times New Roman" pitchFamily="18" charset="0"/>
              </a:rPr>
              <a:t> </a:t>
            </a:r>
            <a:r>
              <a:rPr lang="sr-Latn-ME" sz="1200" dirty="0" smtClean="0">
                <a:latin typeface="Times New Roman" pitchFamily="18" charset="0"/>
                <a:cs typeface="Times New Roman" pitchFamily="18" charset="0"/>
              </a:rPr>
              <a:t>raste </a:t>
            </a:r>
            <a:r>
              <a:rPr lang="en-US" sz="1200" dirty="0" err="1" smtClean="0">
                <a:latin typeface="Times New Roman" pitchFamily="18" charset="0"/>
                <a:cs typeface="Times New Roman" pitchFamily="18" charset="0"/>
              </a:rPr>
              <a:t>tik</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uz</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obalu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Zvuk</a:t>
            </a:r>
            <a:r>
              <a:rPr lang="en-US" sz="1200" dirty="0">
                <a:latin typeface="Times New Roman" pitchFamily="18" charset="0"/>
                <a:cs typeface="Times New Roman" pitchFamily="18" charset="0"/>
              </a:rPr>
              <a:t> je </a:t>
            </a:r>
            <a:r>
              <a:rPr lang="en-US" sz="1200" dirty="0" err="1">
                <a:latin typeface="Times New Roman" pitchFamily="18" charset="0"/>
                <a:cs typeface="Times New Roman" pitchFamily="18" charset="0"/>
              </a:rPr>
              <a:t>tako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jednostavan</a:t>
            </a:r>
            <a:r>
              <a:rPr lang="en-US" sz="1200" dirty="0">
                <a:latin typeface="Times New Roman" pitchFamily="18" charset="0"/>
                <a:cs typeface="Times New Roman" pitchFamily="18" charset="0"/>
              </a:rPr>
              <a:t> a u </a:t>
            </a:r>
            <a:r>
              <a:rPr lang="en-US" sz="1200" dirty="0" err="1">
                <a:latin typeface="Times New Roman" pitchFamily="18" charset="0"/>
                <a:cs typeface="Times New Roman" pitchFamily="18" charset="0"/>
              </a:rPr>
              <a:t>isto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vrijeme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tako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lijep</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zvukom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vode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ljetnjem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povjetarcu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svira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magičnu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melodiju</a:t>
            </a:r>
            <a:r>
              <a:rPr lang="en-US" sz="1200" dirty="0">
                <a:latin typeface="Times New Roman" pitchFamily="18" charset="0"/>
                <a:cs typeface="Times New Roman" pitchFamily="18" charset="0"/>
              </a:rPr>
              <a:t>. </a:t>
            </a:r>
          </a:p>
          <a:p>
            <a:r>
              <a:rPr lang="en-US" sz="1200" dirty="0">
                <a:latin typeface="Times New Roman" pitchFamily="18" charset="0"/>
                <a:cs typeface="Times New Roman" pitchFamily="18" charset="0"/>
              </a:rPr>
              <a:t> </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Nema</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nijednog</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mjesta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svijetu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gdje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bih</a:t>
            </a:r>
            <a:r>
              <a:rPr lang="en-US" sz="1200" dirty="0">
                <a:latin typeface="Times New Roman" pitchFamily="18" charset="0"/>
                <a:cs typeface="Times New Roman" pitchFamily="18" charset="0"/>
              </a:rPr>
              <a:t> u </a:t>
            </a:r>
            <a:r>
              <a:rPr lang="en-US" sz="1200" dirty="0" err="1">
                <a:latin typeface="Times New Roman" pitchFamily="18" charset="0"/>
                <a:cs typeface="Times New Roman" pitchFamily="18" charset="0"/>
              </a:rPr>
              <a:t>ovom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trenutku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bila</a:t>
            </a:r>
            <a:r>
              <a:rPr lang="en-US" sz="1200" dirty="0">
                <a:latin typeface="Times New Roman" pitchFamily="18" charset="0"/>
                <a:cs typeface="Times New Roman" pitchFamily="18" charset="0"/>
              </a:rPr>
              <a:t> </a:t>
            </a:r>
            <a:r>
              <a:rPr lang="en-US" sz="1200" dirty="0" err="1" smtClean="0">
                <a:latin typeface="Times New Roman" pitchFamily="18" charset="0"/>
                <a:cs typeface="Times New Roman" pitchFamily="18" charset="0"/>
              </a:rPr>
              <a:t>ra</a:t>
            </a:r>
            <a:r>
              <a:rPr lang="sr-Latn-ME" sz="1200" dirty="0" smtClean="0">
                <a:latin typeface="Times New Roman" pitchFamily="18" charset="0"/>
                <a:cs typeface="Times New Roman" pitchFamily="18" charset="0"/>
              </a:rPr>
              <a:t>dije</a:t>
            </a:r>
            <a:r>
              <a:rPr lang="en-US" sz="1200" dirty="0" smtClean="0">
                <a:latin typeface="Times New Roman" pitchFamily="18" charset="0"/>
                <a:cs typeface="Times New Roman" pitchFamily="18" charset="0"/>
              </a:rPr>
              <a:t>.</a:t>
            </a:r>
            <a:endParaRPr lang="en-US" sz="1200" dirty="0">
              <a:latin typeface="Times New Roman" pitchFamily="18" charset="0"/>
              <a:cs typeface="Times New Roman" pitchFamily="18" charset="0"/>
            </a:endParaRPr>
          </a:p>
          <a:p>
            <a:r>
              <a:rPr lang="en-US" sz="1200" dirty="0">
                <a:latin typeface="Times New Roman" pitchFamily="18" charset="0"/>
                <a:cs typeface="Times New Roman" pitchFamily="18" charset="0"/>
              </a:rPr>
              <a:t>                                                                    </a:t>
            </a:r>
            <a:r>
              <a:rPr lang="sr-Latn-ME" sz="1200" dirty="0" smtClean="0">
                <a:latin typeface="Times New Roman" pitchFamily="18" charset="0"/>
                <a:cs typeface="Times New Roman" pitchFamily="18" charset="0"/>
              </a:rPr>
              <a:t>			</a:t>
            </a:r>
            <a:r>
              <a:rPr lang="en-US" sz="1200" dirty="0" smtClean="0">
                <a:latin typeface="Times New Roman" pitchFamily="18" charset="0"/>
                <a:cs typeface="Times New Roman" pitchFamily="18" charset="0"/>
              </a:rPr>
              <a:t> </a:t>
            </a:r>
            <a:r>
              <a:rPr lang="en-US" sz="1200" dirty="0">
                <a:latin typeface="Times New Roman" pitchFamily="18" charset="0"/>
                <a:cs typeface="Times New Roman" pitchFamily="18" charset="0"/>
              </a:rPr>
              <a:t>Ivana </a:t>
            </a:r>
            <a:r>
              <a:rPr lang="en-US" sz="1200" dirty="0" err="1">
                <a:latin typeface="Times New Roman" pitchFamily="18" charset="0"/>
                <a:cs typeface="Times New Roman" pitchFamily="18" charset="0"/>
              </a:rPr>
              <a:t>Lazarević</a:t>
            </a:r>
            <a:r>
              <a:rPr lang="en-US" sz="1200" dirty="0">
                <a:latin typeface="Times New Roman" pitchFamily="18" charset="0"/>
                <a:cs typeface="Times New Roman" pitchFamily="18" charset="0"/>
              </a:rPr>
              <a:t> IX-b</a:t>
            </a:r>
          </a:p>
        </p:txBody>
      </p:sp>
    </p:spTree>
    <p:extLst>
      <p:ext uri="{BB962C8B-B14F-4D97-AF65-F5344CB8AC3E}">
        <p14:creationId xmlns:p14="http://schemas.microsoft.com/office/powerpoint/2010/main" val="34744383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3000"/>
            <a:lum/>
          </a:blip>
          <a:srcRect/>
          <a:stretch>
            <a:fillRect l="-9000" r="-9000"/>
          </a:stretch>
        </a:blipFill>
        <a:effectLst/>
      </p:bgPr>
    </p:bg>
    <p:spTree>
      <p:nvGrpSpPr>
        <p:cNvPr id="1" name=""/>
        <p:cNvGrpSpPr/>
        <p:nvPr/>
      </p:nvGrpSpPr>
      <p:grpSpPr>
        <a:xfrm>
          <a:off x="0" y="0"/>
          <a:ext cx="0" cy="0"/>
          <a:chOff x="0" y="0"/>
          <a:chExt cx="0" cy="0"/>
        </a:xfrm>
      </p:grpSpPr>
      <p:pic>
        <p:nvPicPr>
          <p:cNvPr id="2050" name="Picture 2" descr="E:\20140221_11163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902" r="10476" b="3516"/>
          <a:stretch/>
        </p:blipFill>
        <p:spPr bwMode="auto">
          <a:xfrm>
            <a:off x="3702500" y="4027072"/>
            <a:ext cx="2848206" cy="18410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512676" y="251520"/>
            <a:ext cx="6012668" cy="4170372"/>
          </a:xfrm>
          <a:prstGeom prst="rect">
            <a:avLst/>
          </a:prstGeom>
        </p:spPr>
        <p:txBody>
          <a:bodyPr wrap="square">
            <a:spAutoFit/>
          </a:bodyPr>
          <a:lstStyle/>
          <a:p>
            <a:r>
              <a:rPr lang="en-US" sz="1400" b="1" dirty="0">
                <a:latin typeface="Times New Roman" pitchFamily="18" charset="0"/>
                <a:cs typeface="Times New Roman" pitchFamily="18" charset="0"/>
              </a:rPr>
              <a:t> </a:t>
            </a:r>
            <a:r>
              <a:rPr lang="en-US" sz="1400" b="1" dirty="0" err="1" smtClean="0">
                <a:latin typeface="Times New Roman" pitchFamily="18" charset="0"/>
                <a:cs typeface="Times New Roman" pitchFamily="18" charset="0"/>
              </a:rPr>
              <a:t>Obilježavanje</a:t>
            </a:r>
            <a:r>
              <a:rPr lang="sr-Latn-ME" sz="1400" b="1" dirty="0" smtClean="0">
                <a:latin typeface="Times New Roman" pitchFamily="18" charset="0"/>
                <a:cs typeface="Times New Roman" pitchFamily="18" charset="0"/>
              </a:rPr>
              <a:t> Dana</a:t>
            </a:r>
            <a:r>
              <a:rPr lang="en-US" sz="1400" b="1" dirty="0" smtClean="0">
                <a:latin typeface="Times New Roman" pitchFamily="18" charset="0"/>
                <a:cs typeface="Times New Roman" pitchFamily="18" charset="0"/>
              </a:rPr>
              <a:t> </a:t>
            </a:r>
            <a:r>
              <a:rPr lang="en-US" sz="1400" b="1" dirty="0" err="1" smtClean="0">
                <a:latin typeface="Times New Roman" pitchFamily="18" charset="0"/>
                <a:cs typeface="Times New Roman" pitchFamily="18" charset="0"/>
              </a:rPr>
              <a:t>maternjeg</a:t>
            </a:r>
            <a:r>
              <a:rPr lang="en-US" sz="1400" b="1" dirty="0" smtClean="0">
                <a:latin typeface="Times New Roman" pitchFamily="18" charset="0"/>
                <a:cs typeface="Times New Roman" pitchFamily="18" charset="0"/>
              </a:rPr>
              <a:t> </a:t>
            </a:r>
            <a:r>
              <a:rPr lang="en-US" sz="1400" b="1" dirty="0" err="1" smtClean="0">
                <a:latin typeface="Times New Roman" pitchFamily="18" charset="0"/>
                <a:cs typeface="Times New Roman" pitchFamily="18" charset="0"/>
              </a:rPr>
              <a:t>jezika</a:t>
            </a:r>
            <a:r>
              <a:rPr lang="en-US" sz="1400" b="1" dirty="0" smtClean="0">
                <a:latin typeface="Times New Roman" pitchFamily="18" charset="0"/>
                <a:cs typeface="Times New Roman" pitchFamily="18" charset="0"/>
              </a:rPr>
              <a:t> </a:t>
            </a:r>
            <a:endParaRPr lang="en-US" sz="1400" dirty="0">
              <a:latin typeface="Times New Roman" pitchFamily="18" charset="0"/>
              <a:cs typeface="Times New Roman" pitchFamily="18" charset="0"/>
            </a:endParaRPr>
          </a:p>
          <a:p>
            <a:r>
              <a:rPr lang="en-US" sz="1200" b="1" dirty="0">
                <a:latin typeface="Times New Roman" pitchFamily="18" charset="0"/>
                <a:cs typeface="Times New Roman" pitchFamily="18" charset="0"/>
              </a:rPr>
              <a:t>                                     </a:t>
            </a:r>
            <a:r>
              <a:rPr lang="en-US" sz="1200" dirty="0">
                <a:latin typeface="Times New Roman" pitchFamily="18" charset="0"/>
                <a:cs typeface="Times New Roman" pitchFamily="18" charset="0"/>
              </a:rPr>
              <a:t/>
            </a:r>
            <a:br>
              <a:rPr lang="en-US" sz="1200" dirty="0">
                <a:latin typeface="Times New Roman" pitchFamily="18" charset="0"/>
                <a:cs typeface="Times New Roman" pitchFamily="18" charset="0"/>
              </a:rPr>
            </a:br>
            <a:r>
              <a:rPr lang="sr-Latn-ME"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Međunarodni</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dan</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maternjeg</a:t>
            </a:r>
            <a:r>
              <a:rPr lang="en-US" sz="1200" dirty="0">
                <a:latin typeface="Times New Roman" pitchFamily="18" charset="0"/>
                <a:cs typeface="Times New Roman" pitchFamily="18" charset="0"/>
              </a:rPr>
              <a:t> </a:t>
            </a:r>
            <a:r>
              <a:rPr lang="en-US" sz="1200" dirty="0" err="1" smtClean="0">
                <a:latin typeface="Times New Roman" pitchFamily="18" charset="0"/>
                <a:cs typeface="Times New Roman" pitchFamily="18" charset="0"/>
              </a:rPr>
              <a:t>jezika</a:t>
            </a:r>
            <a:r>
              <a:rPr lang="sr-Latn-ME" sz="1200" dirty="0" smtClean="0">
                <a:latin typeface="Times New Roman" pitchFamily="18" charset="0"/>
                <a:cs typeface="Times New Roman" pitchFamily="18" charset="0"/>
              </a:rPr>
              <a:t>,</a:t>
            </a:r>
            <a:r>
              <a:rPr lang="en-US" sz="1200" dirty="0" smtClean="0">
                <a:latin typeface="Times New Roman" pitchFamily="18" charset="0"/>
                <a:cs typeface="Times New Roman" pitchFamily="18" charset="0"/>
              </a:rPr>
              <a:t> </a:t>
            </a:r>
            <a:r>
              <a:rPr lang="en-US" sz="1200" dirty="0">
                <a:latin typeface="Times New Roman" pitchFamily="18" charset="0"/>
                <a:cs typeface="Times New Roman" pitchFamily="18" charset="0"/>
              </a:rPr>
              <a:t>21.februar, </a:t>
            </a:r>
            <a:r>
              <a:rPr lang="en-US" sz="1200" dirty="0" err="1">
                <a:latin typeface="Times New Roman" pitchFamily="18" charset="0"/>
                <a:cs typeface="Times New Roman" pitchFamily="18" charset="0"/>
              </a:rPr>
              <a:t>redovno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proslavljaju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zemlje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članice</a:t>
            </a:r>
            <a:r>
              <a:rPr lang="en-US" sz="1200" dirty="0">
                <a:latin typeface="Times New Roman" pitchFamily="18" charset="0"/>
                <a:cs typeface="Times New Roman" pitchFamily="18" charset="0"/>
              </a:rPr>
              <a:t> UNESCO-a </a:t>
            </a:r>
            <a:r>
              <a:rPr lang="en-US" sz="1200" dirty="0" err="1">
                <a:latin typeface="Times New Roman" pitchFamily="18" charset="0"/>
                <a:cs typeface="Times New Roman" pitchFamily="18" charset="0"/>
              </a:rPr>
              <a:t>kako</a:t>
            </a:r>
            <a:r>
              <a:rPr lang="en-US" sz="1200" dirty="0">
                <a:latin typeface="Times New Roman" pitchFamily="18" charset="0"/>
                <a:cs typeface="Times New Roman" pitchFamily="18" charset="0"/>
              </a:rPr>
              <a:t> bi </a:t>
            </a:r>
            <a:r>
              <a:rPr lang="en-US" sz="1200" dirty="0" err="1">
                <a:latin typeface="Times New Roman" pitchFamily="18" charset="0"/>
                <a:cs typeface="Times New Roman" pitchFamily="18" charset="0"/>
              </a:rPr>
              <a:t>promovisale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jezičnu</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kulturnu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raznolikost</a:t>
            </a:r>
            <a:r>
              <a:rPr lang="en-US" sz="1200" dirty="0">
                <a:latin typeface="Times New Roman" pitchFamily="18" charset="0"/>
                <a:cs typeface="Times New Roman" pitchFamily="18" charset="0"/>
              </a:rPr>
              <a:t>. </a:t>
            </a:r>
            <a:br>
              <a:rPr lang="en-US" sz="1200" dirty="0">
                <a:latin typeface="Times New Roman" pitchFamily="18" charset="0"/>
                <a:cs typeface="Times New Roman" pitchFamily="18" charset="0"/>
              </a:rPr>
            </a:br>
            <a:r>
              <a:rPr lang="en-US" sz="1200" dirty="0" err="1">
                <a:latin typeface="Times New Roman" pitchFamily="18" charset="0"/>
                <a:cs typeface="Times New Roman" pitchFamily="18" charset="0"/>
              </a:rPr>
              <a:t>Naša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škola</a:t>
            </a:r>
            <a:r>
              <a:rPr lang="en-US" sz="1200" dirty="0">
                <a:latin typeface="Times New Roman" pitchFamily="18" charset="0"/>
                <a:cs typeface="Times New Roman" pitchFamily="18" charset="0"/>
              </a:rPr>
              <a:t> je </a:t>
            </a:r>
            <a:r>
              <a:rPr lang="en-US" sz="1200" dirty="0" err="1">
                <a:latin typeface="Times New Roman" pitchFamily="18" charset="0"/>
                <a:cs typeface="Times New Roman" pitchFamily="18" charset="0"/>
              </a:rPr>
              <a:t>povodom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ovog</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dana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organizovala</a:t>
            </a:r>
            <a:r>
              <a:rPr lang="en-US" sz="1200" dirty="0">
                <a:latin typeface="Times New Roman" pitchFamily="18" charset="0"/>
                <a:cs typeface="Times New Roman" pitchFamily="18" charset="0"/>
              </a:rPr>
              <a:t> </a:t>
            </a:r>
            <a:r>
              <a:rPr lang="sr-Latn-ME" sz="1200" dirty="0" smtClean="0">
                <a:latin typeface="Times New Roman" pitchFamily="18" charset="0"/>
                <a:cs typeface="Times New Roman" pitchFamily="18" charset="0"/>
              </a:rPr>
              <a:t>izvanredan </a:t>
            </a:r>
            <a:r>
              <a:rPr lang="en-US" sz="1200" dirty="0" err="1" smtClean="0">
                <a:latin typeface="Times New Roman" pitchFamily="18" charset="0"/>
                <a:cs typeface="Times New Roman" pitchFamily="18" charset="0"/>
              </a:rPr>
              <a:t>čas</a:t>
            </a:r>
            <a:r>
              <a:rPr lang="en-US" sz="1200" dirty="0">
                <a:latin typeface="Times New Roman" pitchFamily="18" charset="0"/>
                <a:cs typeface="Times New Roman" pitchFamily="18" charset="0"/>
              </a:rPr>
              <a:t>. Na tom </a:t>
            </a:r>
            <a:r>
              <a:rPr lang="en-US" sz="1200" dirty="0" err="1">
                <a:latin typeface="Times New Roman" pitchFamily="18" charset="0"/>
                <a:cs typeface="Times New Roman" pitchFamily="18" charset="0"/>
              </a:rPr>
              <a:t>času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smo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pokazali</a:t>
            </a:r>
            <a:r>
              <a:rPr lang="en-US" sz="1200" dirty="0">
                <a:latin typeface="Times New Roman" pitchFamily="18" charset="0"/>
                <a:cs typeface="Times New Roman" pitchFamily="18" charset="0"/>
              </a:rPr>
              <a:t> da  </a:t>
            </a:r>
            <a:r>
              <a:rPr lang="en-US" sz="1200" dirty="0" err="1">
                <a:latin typeface="Times New Roman" pitchFamily="18" charset="0"/>
                <a:cs typeface="Times New Roman" pitchFamily="18" charset="0"/>
              </a:rPr>
              <a:t>smo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ponosni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svoju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tradiciju</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kulturu</a:t>
            </a:r>
            <a:r>
              <a:rPr lang="en-US" sz="1200" dirty="0">
                <a:latin typeface="Times New Roman" pitchFamily="18" charset="0"/>
                <a:cs typeface="Times New Roman" pitchFamily="18" charset="0"/>
              </a:rPr>
              <a:t>, da </a:t>
            </a:r>
            <a:r>
              <a:rPr lang="en-US" sz="1200" dirty="0" err="1">
                <a:latin typeface="Times New Roman" pitchFamily="18" charset="0"/>
                <a:cs typeface="Times New Roman" pitchFamily="18" charset="0"/>
              </a:rPr>
              <a:t>umijemo</a:t>
            </a:r>
            <a:r>
              <a:rPr lang="en-US" sz="1200" dirty="0">
                <a:latin typeface="Times New Roman" pitchFamily="18" charset="0"/>
                <a:cs typeface="Times New Roman" pitchFamily="18" charset="0"/>
              </a:rPr>
              <a:t> da </a:t>
            </a:r>
            <a:r>
              <a:rPr lang="en-US" sz="1200" dirty="0" err="1">
                <a:latin typeface="Times New Roman" pitchFamily="18" charset="0"/>
                <a:cs typeface="Times New Roman" pitchFamily="18" charset="0"/>
              </a:rPr>
              <a:t>cijenimo</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čuvamo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svoj</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jezik</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Pokazali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smo</a:t>
            </a:r>
            <a:r>
              <a:rPr lang="en-US" sz="1200" dirty="0">
                <a:latin typeface="Times New Roman" pitchFamily="18" charset="0"/>
                <a:cs typeface="Times New Roman" pitchFamily="18" charset="0"/>
              </a:rPr>
              <a:t> i da </a:t>
            </a:r>
            <a:r>
              <a:rPr lang="en-US" sz="1200" dirty="0" err="1">
                <a:latin typeface="Times New Roman" pitchFamily="18" charset="0"/>
                <a:cs typeface="Times New Roman" pitchFamily="18" charset="0"/>
              </a:rPr>
              <a:t>prihvatamo</a:t>
            </a:r>
            <a:r>
              <a:rPr lang="en-US" sz="1200" dirty="0">
                <a:latin typeface="Times New Roman" pitchFamily="18" charset="0"/>
                <a:cs typeface="Times New Roman" pitchFamily="18" charset="0"/>
              </a:rPr>
              <a:t> </a:t>
            </a:r>
            <a:r>
              <a:rPr lang="en-US" sz="1200" dirty="0" err="1" smtClean="0">
                <a:latin typeface="Times New Roman" pitchFamily="18" charset="0"/>
                <a:cs typeface="Times New Roman" pitchFamily="18" charset="0"/>
              </a:rPr>
              <a:t>različitosti</a:t>
            </a:r>
            <a:r>
              <a:rPr lang="sr-Latn-ME" sz="1200" dirty="0" smtClean="0">
                <a:latin typeface="Times New Roman" pitchFamily="18" charset="0"/>
                <a:cs typeface="Times New Roman" pitchFamily="18" charset="0"/>
              </a:rPr>
              <a:t>,</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kao</a:t>
            </a:r>
            <a:r>
              <a:rPr lang="en-US" sz="1200" dirty="0">
                <a:latin typeface="Times New Roman" pitchFamily="18" charset="0"/>
                <a:cs typeface="Times New Roman" pitchFamily="18" charset="0"/>
              </a:rPr>
              <a:t> i da </a:t>
            </a:r>
            <a:r>
              <a:rPr lang="en-US" sz="1200" dirty="0" err="1">
                <a:latin typeface="Times New Roman" pitchFamily="18" charset="0"/>
                <a:cs typeface="Times New Roman" pitchFamily="18" charset="0"/>
              </a:rPr>
              <a:t>poštujemo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različite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jezike</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kulture</a:t>
            </a:r>
            <a:r>
              <a:rPr lang="en-US" sz="1200" dirty="0">
                <a:latin typeface="Times New Roman" pitchFamily="18" charset="0"/>
                <a:cs typeface="Times New Roman" pitchFamily="18" charset="0"/>
              </a:rPr>
              <a:t>.</a:t>
            </a:r>
            <a:br>
              <a:rPr lang="en-US" sz="1200" dirty="0">
                <a:latin typeface="Times New Roman" pitchFamily="18" charset="0"/>
                <a:cs typeface="Times New Roman" pitchFamily="18" charset="0"/>
              </a:rPr>
            </a:br>
            <a:r>
              <a:rPr lang="en-US" sz="1200" dirty="0">
                <a:latin typeface="Times New Roman" pitchFamily="18" charset="0"/>
                <a:cs typeface="Times New Roman" pitchFamily="18" charset="0"/>
              </a:rPr>
              <a:t>,,A </a:t>
            </a:r>
            <a:r>
              <a:rPr lang="en-US" sz="1200" dirty="0" err="1">
                <a:latin typeface="Times New Roman" pitchFamily="18" charset="0"/>
                <a:cs typeface="Times New Roman" pitchFamily="18" charset="0"/>
              </a:rPr>
              <a:t>kao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što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svaka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ptica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svojim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glasom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pjeva</a:t>
            </a:r>
            <a:r>
              <a:rPr lang="en-US" sz="1200" dirty="0">
                <a:latin typeface="Times New Roman" pitchFamily="18" charset="0"/>
                <a:cs typeface="Times New Roman" pitchFamily="18" charset="0"/>
              </a:rPr>
              <a:t>, </a:t>
            </a:r>
            <a:br>
              <a:rPr lang="en-US" sz="1200" dirty="0">
                <a:latin typeface="Times New Roman" pitchFamily="18" charset="0"/>
                <a:cs typeface="Times New Roman" pitchFamily="18" charset="0"/>
              </a:rPr>
            </a:br>
            <a:r>
              <a:rPr lang="en-US" sz="1200" dirty="0">
                <a:latin typeface="Times New Roman" pitchFamily="18" charset="0"/>
                <a:cs typeface="Times New Roman" pitchFamily="18" charset="0"/>
              </a:rPr>
              <a:t>i </a:t>
            </a:r>
            <a:r>
              <a:rPr lang="en-US" sz="1200" dirty="0" err="1">
                <a:latin typeface="Times New Roman" pitchFamily="18" charset="0"/>
                <a:cs typeface="Times New Roman" pitchFamily="18" charset="0"/>
              </a:rPr>
              <a:t>svaki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narod</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ima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svoj</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glas</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kojem</a:t>
            </a:r>
            <a:r>
              <a:rPr lang="en-US" sz="1200" dirty="0">
                <a:latin typeface="Times New Roman" pitchFamily="18" charset="0"/>
                <a:cs typeface="Times New Roman" pitchFamily="18" charset="0"/>
              </a:rPr>
              <a:t> se </a:t>
            </a:r>
            <a:r>
              <a:rPr lang="en-US" sz="1200" dirty="0" err="1">
                <a:latin typeface="Times New Roman" pitchFamily="18" charset="0"/>
                <a:cs typeface="Times New Roman" pitchFamily="18" charset="0"/>
              </a:rPr>
              <a:t>poznaje</a:t>
            </a:r>
            <a:r>
              <a:rPr lang="en-US" sz="1200" dirty="0">
                <a:latin typeface="Times New Roman" pitchFamily="18" charset="0"/>
                <a:cs typeface="Times New Roman" pitchFamily="18" charset="0"/>
              </a:rPr>
              <a:t>.’’</a:t>
            </a:r>
            <a:br>
              <a:rPr lang="en-US" sz="1200" dirty="0">
                <a:latin typeface="Times New Roman" pitchFamily="18" charset="0"/>
                <a:cs typeface="Times New Roman" pitchFamily="18" charset="0"/>
              </a:rPr>
            </a:br>
            <a:r>
              <a:rPr lang="sr-Latn-ME" sz="1200" dirty="0" smtClean="0">
                <a:latin typeface="Times New Roman" pitchFamily="18" charset="0"/>
                <a:cs typeface="Times New Roman" pitchFamily="18" charset="0"/>
              </a:rPr>
              <a:t>     </a:t>
            </a:r>
            <a:r>
              <a:rPr lang="en-US" sz="1200" dirty="0" smtClean="0">
                <a:latin typeface="Times New Roman" pitchFamily="18" charset="0"/>
                <a:cs typeface="Times New Roman" pitchFamily="18" charset="0"/>
              </a:rPr>
              <a:t>Na </a:t>
            </a:r>
            <a:r>
              <a:rPr lang="en-US" sz="1200" dirty="0" err="1">
                <a:latin typeface="Times New Roman" pitchFamily="18" charset="0"/>
                <a:cs typeface="Times New Roman" pitchFamily="18" charset="0"/>
              </a:rPr>
              <a:t>početku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izvođači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podržali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našeg</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drugara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romske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populacije</a:t>
            </a:r>
            <a:r>
              <a:rPr lang="en-US" sz="1200" dirty="0">
                <a:latin typeface="Times New Roman" pitchFamily="18" charset="0"/>
                <a:cs typeface="Times New Roman" pitchFamily="18" charset="0"/>
              </a:rPr>
              <a:t> u </a:t>
            </a:r>
            <a:r>
              <a:rPr lang="en-US" sz="1200" dirty="0" err="1">
                <a:latin typeface="Times New Roman" pitchFamily="18" charset="0"/>
                <a:cs typeface="Times New Roman" pitchFamily="18" charset="0"/>
              </a:rPr>
              <a:t>njegovoj</a:t>
            </a:r>
            <a:r>
              <a:rPr lang="en-US" sz="1200" dirty="0">
                <a:latin typeface="Times New Roman" pitchFamily="18" charset="0"/>
                <a:cs typeface="Times New Roman" pitchFamily="18" charset="0"/>
              </a:rPr>
              <a:t> </a:t>
            </a:r>
            <a:r>
              <a:rPr lang="en-US" sz="1200" dirty="0" err="1" smtClean="0">
                <a:latin typeface="Times New Roman" pitchFamily="18" charset="0"/>
                <a:cs typeface="Times New Roman" pitchFamily="18" charset="0"/>
              </a:rPr>
              <a:t>izvedbi</a:t>
            </a:r>
            <a:r>
              <a:rPr lang="sr-Latn-ME" sz="1200" dirty="0" smtClean="0">
                <a:latin typeface="Times New Roman" pitchFamily="18" charset="0"/>
                <a:cs typeface="Times New Roman" pitchFamily="18" charset="0"/>
              </a:rPr>
              <a:t>, </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zapjevali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su</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uzbudili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publiku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pjesmom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Ederlezi</a:t>
            </a:r>
            <a:r>
              <a:rPr lang="en-US" sz="1200" dirty="0">
                <a:latin typeface="Times New Roman" pitchFamily="18" charset="0"/>
                <a:cs typeface="Times New Roman" pitchFamily="18" charset="0"/>
              </a:rPr>
              <a:t>’’.</a:t>
            </a:r>
            <a:br>
              <a:rPr lang="en-US" sz="1200" dirty="0">
                <a:latin typeface="Times New Roman" pitchFamily="18" charset="0"/>
                <a:cs typeface="Times New Roman" pitchFamily="18" charset="0"/>
              </a:rPr>
            </a:br>
            <a:r>
              <a:rPr lang="en-US" sz="1200" dirty="0">
                <a:latin typeface="Times New Roman" pitchFamily="18" charset="0"/>
                <a:cs typeface="Times New Roman" pitchFamily="18" charset="0"/>
              </a:rPr>
              <a:t>Od </a:t>
            </a:r>
            <a:r>
              <a:rPr lang="en-US" sz="1200" dirty="0" err="1">
                <a:latin typeface="Times New Roman" pitchFamily="18" charset="0"/>
                <a:cs typeface="Times New Roman" pitchFamily="18" charset="0"/>
              </a:rPr>
              <a:t>najmlađih</a:t>
            </a:r>
            <a:r>
              <a:rPr lang="en-US" sz="1200" dirty="0">
                <a:latin typeface="Times New Roman" pitchFamily="18" charset="0"/>
                <a:cs typeface="Times New Roman" pitchFamily="18" charset="0"/>
              </a:rPr>
              <a:t> do </a:t>
            </a:r>
            <a:r>
              <a:rPr lang="en-US" sz="1200" dirty="0" err="1">
                <a:latin typeface="Times New Roman" pitchFamily="18" charset="0"/>
                <a:cs typeface="Times New Roman" pitchFamily="18" charset="0"/>
              </a:rPr>
              <a:t>najstarijih</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učenici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svih</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uzrasta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učestovali</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obilježili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ovaj</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praznik</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Pokazali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smo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mnoge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kvalitete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timski</a:t>
            </a:r>
            <a:r>
              <a:rPr lang="en-US" sz="1200" dirty="0">
                <a:latin typeface="Times New Roman" pitchFamily="18" charset="0"/>
                <a:cs typeface="Times New Roman" pitchFamily="18" charset="0"/>
              </a:rPr>
              <a:t> rad, </a:t>
            </a:r>
            <a:r>
              <a:rPr lang="en-US" sz="1200" dirty="0" err="1">
                <a:latin typeface="Times New Roman" pitchFamily="18" charset="0"/>
                <a:cs typeface="Times New Roman" pitchFamily="18" charset="0"/>
              </a:rPr>
              <a:t>kao</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fantastičan</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nastup</a:t>
            </a:r>
            <a:r>
              <a:rPr lang="en-US" sz="1200" dirty="0" smtClean="0">
                <a:latin typeface="Times New Roman" pitchFamily="18" charset="0"/>
                <a:cs typeface="Times New Roman" pitchFamily="18" charset="0"/>
              </a:rPr>
              <a:t>.</a:t>
            </a:r>
            <a:r>
              <a:rPr lang="sr-Latn-ME"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Tako</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su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svoje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vještine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podijelili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nama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Amerikanac</a:t>
            </a:r>
            <a:r>
              <a:rPr lang="en-US" sz="1200" dirty="0">
                <a:latin typeface="Times New Roman" pitchFamily="18" charset="0"/>
                <a:cs typeface="Times New Roman" pitchFamily="18" charset="0"/>
              </a:rPr>
              <a:t> Evan James </a:t>
            </a:r>
            <a:r>
              <a:rPr lang="en-US" sz="1200" dirty="0" err="1">
                <a:latin typeface="Times New Roman" pitchFamily="18" charset="0"/>
                <a:cs typeface="Times New Roman" pitchFamily="18" charset="0"/>
              </a:rPr>
              <a:t>Pollnow</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Bugarin</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Marijan</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Kaluđerović</a:t>
            </a:r>
            <a:r>
              <a:rPr lang="en-US" sz="1200" dirty="0">
                <a:latin typeface="Times New Roman" pitchFamily="18" charset="0"/>
                <a:cs typeface="Times New Roman" pitchFamily="18" charset="0"/>
              </a:rPr>
              <a:t>, a </a:t>
            </a:r>
            <a:r>
              <a:rPr lang="en-US" sz="1200" dirty="0" err="1">
                <a:latin typeface="Times New Roman" pitchFamily="18" charset="0"/>
                <a:cs typeface="Times New Roman" pitchFamily="18" charset="0"/>
              </a:rPr>
              <a:t>oduševila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nas</a:t>
            </a:r>
            <a:r>
              <a:rPr lang="en-US" sz="1200" dirty="0">
                <a:latin typeface="Times New Roman" pitchFamily="18" charset="0"/>
                <a:cs typeface="Times New Roman" pitchFamily="18" charset="0"/>
              </a:rPr>
              <a:t> je </a:t>
            </a:r>
            <a:r>
              <a:rPr lang="en-US" sz="1200" dirty="0" err="1">
                <a:latin typeface="Times New Roman" pitchFamily="18" charset="0"/>
                <a:cs typeface="Times New Roman" pitchFamily="18" charset="0"/>
              </a:rPr>
              <a:t>izvedba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pjesme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Rođena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Araksije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Babajan</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učenice</a:t>
            </a:r>
            <a:r>
              <a:rPr lang="en-US" sz="1200" dirty="0">
                <a:latin typeface="Times New Roman" pitchFamily="18" charset="0"/>
                <a:cs typeface="Times New Roman" pitchFamily="18" charset="0"/>
              </a:rPr>
              <a:t> VI </a:t>
            </a:r>
            <a:r>
              <a:rPr lang="en-US" sz="1200" dirty="0" err="1">
                <a:latin typeface="Times New Roman" pitchFamily="18" charset="0"/>
                <a:cs typeface="Times New Roman" pitchFamily="18" charset="0"/>
              </a:rPr>
              <a:t>razreda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koja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ju</a:t>
            </a:r>
            <a:r>
              <a:rPr lang="en-US" sz="1200" dirty="0">
                <a:latin typeface="Times New Roman" pitchFamily="18" charset="0"/>
                <a:cs typeface="Times New Roman" pitchFamily="18" charset="0"/>
              </a:rPr>
              <a:t> je </a:t>
            </a:r>
            <a:r>
              <a:rPr lang="en-US" sz="1200" dirty="0" err="1">
                <a:latin typeface="Times New Roman" pitchFamily="18" charset="0"/>
                <a:cs typeface="Times New Roman" pitchFamily="18" charset="0"/>
              </a:rPr>
              <a:t>izvela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svom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maternjem</a:t>
            </a:r>
            <a:r>
              <a:rPr lang="en-US" sz="1200" dirty="0">
                <a:latin typeface="Times New Roman" pitchFamily="18" charset="0"/>
                <a:cs typeface="Times New Roman" pitchFamily="18" charset="0"/>
              </a:rPr>
              <a:t> </a:t>
            </a:r>
            <a:r>
              <a:rPr lang="en-US" sz="1200" dirty="0" err="1" smtClean="0">
                <a:latin typeface="Times New Roman" pitchFamily="18" charset="0"/>
                <a:cs typeface="Times New Roman" pitchFamily="18" charset="0"/>
              </a:rPr>
              <a:t>jeziku</a:t>
            </a:r>
            <a:r>
              <a:rPr lang="sr-Latn-ME" sz="1200" dirty="0">
                <a:latin typeface="Times New Roman" pitchFamily="18" charset="0"/>
                <a:cs typeface="Times New Roman" pitchFamily="18" charset="0"/>
              </a:rPr>
              <a:t> </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ruskom</a:t>
            </a:r>
            <a:r>
              <a:rPr lang="en-US" sz="1200" dirty="0">
                <a:latin typeface="Times New Roman" pitchFamily="18" charset="0"/>
                <a:cs typeface="Times New Roman" pitchFamily="18" charset="0"/>
              </a:rPr>
              <a:t>.</a:t>
            </a:r>
            <a:br>
              <a:rPr lang="en-US" sz="1200" dirty="0">
                <a:latin typeface="Times New Roman" pitchFamily="18" charset="0"/>
                <a:cs typeface="Times New Roman" pitchFamily="18" charset="0"/>
              </a:rPr>
            </a:br>
            <a:r>
              <a:rPr lang="sr-Latn-ME"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Mnogi</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crnogorski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pjesnici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poput</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Vitomira</a:t>
            </a:r>
            <a:r>
              <a:rPr lang="en-US" sz="1200" dirty="0">
                <a:latin typeface="Times New Roman" pitchFamily="18" charset="0"/>
                <a:cs typeface="Times New Roman" pitchFamily="18" charset="0"/>
              </a:rPr>
              <a:t> </a:t>
            </a:r>
            <a:r>
              <a:rPr lang="en-US" sz="1200" dirty="0" err="1" smtClean="0">
                <a:latin typeface="Times New Roman" pitchFamily="18" charset="0"/>
                <a:cs typeface="Times New Roman" pitchFamily="18" charset="0"/>
              </a:rPr>
              <a:t>Nikolića</a:t>
            </a:r>
            <a:r>
              <a:rPr lang="en-US" sz="1200" dirty="0" smtClean="0">
                <a:latin typeface="Times New Roman" pitchFamily="18" charset="0"/>
                <a:cs typeface="Times New Roman" pitchFamily="18" charset="0"/>
              </a:rPr>
              <a:t>,</a:t>
            </a:r>
            <a:r>
              <a:rPr lang="sr-Latn-ME"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Lesa</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Ivanovića</a:t>
            </a:r>
            <a:r>
              <a:rPr lang="en-US" sz="1200" dirty="0" smtClean="0">
                <a:latin typeface="Times New Roman" pitchFamily="18" charset="0"/>
                <a:cs typeface="Times New Roman" pitchFamily="18" charset="0"/>
              </a:rPr>
              <a:t>,</a:t>
            </a:r>
            <a:r>
              <a:rPr lang="sr-Latn-ME"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Janka</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Đonovića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snaže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naš</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jezik</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koji</a:t>
            </a:r>
            <a:r>
              <a:rPr lang="en-US" sz="1200" dirty="0">
                <a:latin typeface="Times New Roman" pitchFamily="18" charset="0"/>
                <a:cs typeface="Times New Roman" pitchFamily="18" charset="0"/>
              </a:rPr>
              <a:t> je </a:t>
            </a:r>
            <a:r>
              <a:rPr lang="en-US" sz="1200" dirty="0" err="1">
                <a:latin typeface="Times New Roman" pitchFamily="18" charset="0"/>
                <a:cs typeface="Times New Roman" pitchFamily="18" charset="0"/>
              </a:rPr>
              <a:t>prepun</a:t>
            </a:r>
            <a:r>
              <a:rPr lang="en-US" sz="1200" dirty="0">
                <a:latin typeface="Times New Roman" pitchFamily="18" charset="0"/>
                <a:cs typeface="Times New Roman" pitchFamily="18" charset="0"/>
              </a:rPr>
              <a:t> aroma </a:t>
            </a:r>
            <a:r>
              <a:rPr lang="en-US" sz="1200" dirty="0" err="1">
                <a:latin typeface="Times New Roman" pitchFamily="18" charset="0"/>
                <a:cs typeface="Times New Roman" pitchFamily="18" charset="0"/>
              </a:rPr>
              <a:t>sa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zavičajnih</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staza</a:t>
            </a:r>
            <a:r>
              <a:rPr lang="en-US" sz="1200" dirty="0">
                <a:latin typeface="Times New Roman" pitchFamily="18" charset="0"/>
                <a:cs typeface="Times New Roman" pitchFamily="18" charset="0"/>
              </a:rPr>
              <a:t>. Ti </a:t>
            </a:r>
            <a:r>
              <a:rPr lang="en-US" sz="1200" dirty="0" err="1">
                <a:latin typeface="Times New Roman" pitchFamily="18" charset="0"/>
                <a:cs typeface="Times New Roman" pitchFamily="18" charset="0"/>
              </a:rPr>
              <a:t>stihovi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obilježili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naše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djetinjstvo</a:t>
            </a:r>
            <a:r>
              <a:rPr lang="en-US" sz="1200" dirty="0">
                <a:latin typeface="Times New Roman" pitchFamily="18" charset="0"/>
                <a:cs typeface="Times New Roman" pitchFamily="18" charset="0"/>
              </a:rPr>
              <a:t>. </a:t>
            </a:r>
            <a:br>
              <a:rPr lang="en-US" sz="1200" dirty="0">
                <a:latin typeface="Times New Roman" pitchFamily="18" charset="0"/>
                <a:cs typeface="Times New Roman" pitchFamily="18" charset="0"/>
              </a:rPr>
            </a:br>
            <a:r>
              <a:rPr lang="en-US" sz="1200" dirty="0">
                <a:latin typeface="Times New Roman" pitchFamily="18" charset="0"/>
                <a:cs typeface="Times New Roman" pitchFamily="18" charset="0"/>
              </a:rPr>
              <a:t>Ne </a:t>
            </a:r>
            <a:r>
              <a:rPr lang="en-US" sz="1200" dirty="0" err="1">
                <a:latin typeface="Times New Roman" pitchFamily="18" charset="0"/>
                <a:cs typeface="Times New Roman" pitchFamily="18" charset="0"/>
              </a:rPr>
              <a:t>samo</a:t>
            </a:r>
            <a:r>
              <a:rPr lang="en-US" sz="1200" dirty="0">
                <a:latin typeface="Times New Roman" pitchFamily="18" charset="0"/>
                <a:cs typeface="Times New Roman" pitchFamily="18" charset="0"/>
              </a:rPr>
              <a:t> da </a:t>
            </a:r>
            <a:r>
              <a:rPr lang="en-US" sz="1200" dirty="0" err="1">
                <a:latin typeface="Times New Roman" pitchFamily="18" charset="0"/>
                <a:cs typeface="Times New Roman" pitchFamily="18" charset="0"/>
              </a:rPr>
              <a:t>smo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predstavili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djela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poznatih</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pisaca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vec</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smo</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predstavili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našeg</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mladog</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pisca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Jakova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Sekulića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koji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uspješno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piše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poeziju</a:t>
            </a:r>
            <a:r>
              <a:rPr lang="en-US" sz="1200" dirty="0" smtClean="0">
                <a:latin typeface="Times New Roman" pitchFamily="18" charset="0"/>
                <a:cs typeface="Times New Roman" pitchFamily="18" charset="0"/>
              </a:rPr>
              <a:t>.</a:t>
            </a:r>
            <a:r>
              <a:rPr lang="sr-Latn-ME" sz="1200" b="1" dirty="0">
                <a:latin typeface="Times New Roman" pitchFamily="18" charset="0"/>
                <a:cs typeface="Times New Roman" pitchFamily="18" charset="0"/>
              </a:rPr>
              <a:t> </a:t>
            </a:r>
            <a:r>
              <a:rPr lang="en-US" sz="1200" dirty="0">
                <a:latin typeface="Times New Roman" pitchFamily="18" charset="0"/>
                <a:cs typeface="Times New Roman" pitchFamily="18" charset="0"/>
              </a:rPr>
              <a:t/>
            </a:r>
            <a:br>
              <a:rPr lang="en-US" sz="1200" dirty="0">
                <a:latin typeface="Times New Roman" pitchFamily="18" charset="0"/>
                <a:cs typeface="Times New Roman" pitchFamily="18" charset="0"/>
              </a:rPr>
            </a:br>
            <a:r>
              <a:rPr lang="sr-Latn-ME" sz="1200" dirty="0" smtClean="0">
                <a:latin typeface="Times New Roman" pitchFamily="18" charset="0"/>
                <a:cs typeface="Times New Roman" pitchFamily="18" charset="0"/>
              </a:rPr>
              <a:t>     </a:t>
            </a:r>
            <a:r>
              <a:rPr lang="en-US" sz="1200" dirty="0" smtClean="0">
                <a:latin typeface="Times New Roman" pitchFamily="18" charset="0"/>
                <a:cs typeface="Times New Roman" pitchFamily="18" charset="0"/>
              </a:rPr>
              <a:t>                                                                                                                                     </a:t>
            </a:r>
            <a:r>
              <a:rPr lang="en-US" sz="1200" dirty="0">
                <a:latin typeface="Times New Roman" pitchFamily="18" charset="0"/>
                <a:cs typeface="Times New Roman" pitchFamily="18" charset="0"/>
              </a:rPr>
              <a:t/>
            </a:r>
            <a:br>
              <a:rPr lang="en-US" sz="1200" dirty="0">
                <a:latin typeface="Times New Roman" pitchFamily="18" charset="0"/>
                <a:cs typeface="Times New Roman" pitchFamily="18" charset="0"/>
              </a:rPr>
            </a:br>
            <a:endParaRPr lang="en-US" sz="1200" dirty="0">
              <a:latin typeface="Times New Roman" pitchFamily="18" charset="0"/>
              <a:cs typeface="Times New Roman" pitchFamily="18" charset="0"/>
            </a:endParaRPr>
          </a:p>
        </p:txBody>
      </p:sp>
      <p:sp>
        <p:nvSpPr>
          <p:cNvPr id="3" name="Rectangle 2"/>
          <p:cNvSpPr/>
          <p:nvPr/>
        </p:nvSpPr>
        <p:spPr>
          <a:xfrm>
            <a:off x="479152" y="5868144"/>
            <a:ext cx="5900082" cy="3062377"/>
          </a:xfrm>
          <a:prstGeom prst="rect">
            <a:avLst/>
          </a:prstGeom>
        </p:spPr>
        <p:txBody>
          <a:bodyPr wrap="square">
            <a:spAutoFit/>
          </a:bodyPr>
          <a:lstStyle/>
          <a:p>
            <a:r>
              <a:rPr lang="sr-Latn-ME" sz="1200" dirty="0" smtClean="0">
                <a:latin typeface="Times New Roman" pitchFamily="18" charset="0"/>
                <a:cs typeface="Times New Roman" pitchFamily="18" charset="0"/>
              </a:rPr>
              <a:t> </a:t>
            </a:r>
            <a:endParaRPr lang="en-US" sz="1200" dirty="0" smtClean="0">
              <a:latin typeface="Times New Roman" pitchFamily="18" charset="0"/>
              <a:cs typeface="Times New Roman" pitchFamily="18" charset="0"/>
            </a:endParaRPr>
          </a:p>
          <a:p>
            <a:r>
              <a:rPr lang="sr-Latn-ME" sz="1200" dirty="0" smtClean="0">
                <a:latin typeface="Times New Roman" pitchFamily="18" charset="0"/>
                <a:cs typeface="Times New Roman" pitchFamily="18" charset="0"/>
              </a:rPr>
              <a:t>     Nije čovjek ono što misli, već što čini i govori. Naše riječi su naš odraz u očima drugih. To je ono što gradi put do nečijeg srca.</a:t>
            </a:r>
            <a:endParaRPr lang="en-US" sz="1200" dirty="0" smtClean="0">
              <a:latin typeface="Times New Roman" pitchFamily="18" charset="0"/>
              <a:cs typeface="Times New Roman" pitchFamily="18" charset="0"/>
            </a:endParaRPr>
          </a:p>
          <a:p>
            <a:r>
              <a:rPr lang="sr-Latn-ME" sz="1200" dirty="0" smtClean="0">
                <a:latin typeface="Times New Roman" pitchFamily="18" charset="0"/>
                <a:cs typeface="Times New Roman" pitchFamily="18" charset="0"/>
              </a:rPr>
              <a:t>     Kada čovjek prolazi kroz težak period života, uvjek mu treba oslonac koji će mu pomoći da prebrodi  to. Tada na scenu stupaju riječi. Kome ćemo ih uputiti zavisi od emocija kojeg tog trenutka osjećamo prema našem okruženju. Riječi jednostavno izlaze iz nas i otvaramo se, nekad prema potpunom neznancu, a nekad prema nama bliskoj osobi. Upravo takvi razgovori spajaju nas i ostale. </a:t>
            </a:r>
            <a:endParaRPr lang="en-US" sz="1200" dirty="0" smtClean="0">
              <a:latin typeface="Times New Roman" pitchFamily="18" charset="0"/>
              <a:cs typeface="Times New Roman" pitchFamily="18" charset="0"/>
            </a:endParaRPr>
          </a:p>
          <a:p>
            <a:r>
              <a:rPr lang="sr-Latn-ME" sz="1200" dirty="0" smtClean="0">
                <a:latin typeface="Times New Roman" pitchFamily="18" charset="0"/>
                <a:cs typeface="Times New Roman" pitchFamily="18" charset="0"/>
              </a:rPr>
              <a:t>    “Korjeni lijepih riječi nalaze se duboko u zemlji, a grane se izvijaju u nebo” </a:t>
            </a:r>
            <a:br>
              <a:rPr lang="sr-Latn-ME" sz="1200" dirty="0" smtClean="0">
                <a:latin typeface="Times New Roman" pitchFamily="18" charset="0"/>
                <a:cs typeface="Times New Roman" pitchFamily="18" charset="0"/>
              </a:rPr>
            </a:br>
            <a:r>
              <a:rPr lang="sr-Latn-ME" sz="1200" dirty="0" smtClean="0">
                <a:latin typeface="Times New Roman" pitchFamily="18" charset="0"/>
                <a:cs typeface="Times New Roman" pitchFamily="18" charset="0"/>
              </a:rPr>
              <a:t>Ako su riječi ispunjene sujetom i mržnjom, bolje da ostanu u nama, jer one ruše niti prijateljstva. Ako su ohole, na oholoj zemlji su iznikle, grane se neće izdignuti visoko iznad zemlje. Koliko lijepih riječi govorimo, koliko dobra činimo, toliko smo i vrijedni. Korjeni naših riječi su duboko u našoj duši; govoreći ih osjećamo čari sreće i prijateljstva.</a:t>
            </a:r>
            <a:endParaRPr lang="en-US" sz="1200" dirty="0" smtClean="0">
              <a:latin typeface="Times New Roman" pitchFamily="18" charset="0"/>
              <a:cs typeface="Times New Roman" pitchFamily="18" charset="0"/>
            </a:endParaRPr>
          </a:p>
          <a:p>
            <a:r>
              <a:rPr lang="sr-Latn-ME" sz="1200" dirty="0" smtClean="0">
                <a:latin typeface="Times New Roman" pitchFamily="18" charset="0"/>
                <a:cs typeface="Times New Roman" pitchFamily="18" charset="0"/>
              </a:rPr>
              <a:t>	Uvjek  treba govoriti, a isto toliko i slušati druge. </a:t>
            </a:r>
            <a:endParaRPr lang="en-US" sz="1200" dirty="0" smtClean="0">
              <a:latin typeface="Times New Roman" pitchFamily="18" charset="0"/>
              <a:cs typeface="Times New Roman" pitchFamily="18" charset="0"/>
            </a:endParaRPr>
          </a:p>
          <a:p>
            <a:r>
              <a:rPr lang="sr-Latn-ME" sz="1200" dirty="0" smtClean="0">
                <a:latin typeface="Times New Roman" pitchFamily="18" charset="0"/>
                <a:cs typeface="Times New Roman" pitchFamily="18" charset="0"/>
              </a:rPr>
              <a:t>										            </a:t>
            </a:r>
            <a:r>
              <a:rPr lang="sr-Latn-ME" sz="1200" i="1" dirty="0" smtClean="0">
                <a:latin typeface="Times New Roman" pitchFamily="18" charset="0"/>
                <a:cs typeface="Times New Roman" pitchFamily="18" charset="0"/>
              </a:rPr>
              <a:t>Sara Halimović VIII-b</a:t>
            </a:r>
            <a:endParaRPr lang="en-US" sz="1200" dirty="0">
              <a:latin typeface="Times New Roman" pitchFamily="18" charset="0"/>
              <a:cs typeface="Times New Roman" pitchFamily="18" charset="0"/>
            </a:endParaRPr>
          </a:p>
        </p:txBody>
      </p:sp>
      <p:sp>
        <p:nvSpPr>
          <p:cNvPr id="4" name="Rectangle 3"/>
          <p:cNvSpPr/>
          <p:nvPr/>
        </p:nvSpPr>
        <p:spPr>
          <a:xfrm>
            <a:off x="512676" y="3923928"/>
            <a:ext cx="3636404" cy="1754326"/>
          </a:xfrm>
          <a:prstGeom prst="rect">
            <a:avLst/>
          </a:prstGeom>
        </p:spPr>
        <p:txBody>
          <a:bodyPr wrap="square">
            <a:spAutoFit/>
          </a:bodyPr>
          <a:lstStyle/>
          <a:p>
            <a:r>
              <a:rPr lang="en-US" sz="1200" dirty="0" err="1">
                <a:latin typeface="Times New Roman" pitchFamily="18" charset="0"/>
                <a:cs typeface="Times New Roman" pitchFamily="18" charset="0"/>
              </a:rPr>
              <a:t>Učenici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su</a:t>
            </a:r>
            <a:r>
              <a:rPr lang="en-US" sz="1200" dirty="0">
                <a:latin typeface="Times New Roman" pitchFamily="18" charset="0"/>
                <a:cs typeface="Times New Roman" pitchFamily="18" charset="0"/>
              </a:rPr>
              <a:t> program </a:t>
            </a:r>
            <a:r>
              <a:rPr lang="en-US" sz="1200" dirty="0" err="1">
                <a:latin typeface="Times New Roman" pitchFamily="18" charset="0"/>
                <a:cs typeface="Times New Roman" pitchFamily="18" charset="0"/>
              </a:rPr>
              <a:t>pripremili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uz</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pomoć</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nastavnica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crnogorskog</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jezika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kao</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bibliotekarke</a:t>
            </a:r>
            <a:r>
              <a:rPr lang="en-US" sz="1200" dirty="0">
                <a:latin typeface="Times New Roman" pitchFamily="18" charset="0"/>
                <a:cs typeface="Times New Roman" pitchFamily="18" charset="0"/>
              </a:rPr>
              <a:t>.</a:t>
            </a:r>
            <a:r>
              <a:rPr lang="sr-Latn-ME"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Programu</a:t>
            </a:r>
            <a:r>
              <a:rPr lang="en-US" sz="1200" dirty="0">
                <a:latin typeface="Times New Roman" pitchFamily="18" charset="0"/>
                <a:cs typeface="Times New Roman" pitchFamily="18" charset="0"/>
              </a:rPr>
              <a:t> je </a:t>
            </a:r>
            <a:r>
              <a:rPr lang="en-US" sz="1200" dirty="0" err="1">
                <a:latin typeface="Times New Roman" pitchFamily="18" charset="0"/>
                <a:cs typeface="Times New Roman" pitchFamily="18" charset="0"/>
              </a:rPr>
              <a:t>doprinjela</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posjeta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direktorice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Zdenke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Mišković</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pedagogice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Tatjane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Papan</a:t>
            </a:r>
            <a:r>
              <a:rPr lang="en-US" sz="1200" dirty="0">
                <a:latin typeface="Times New Roman" pitchFamily="18" charset="0"/>
                <a:cs typeface="Times New Roman" pitchFamily="18" charset="0"/>
              </a:rPr>
              <a:t>.</a:t>
            </a:r>
            <a:br>
              <a:rPr lang="en-US" sz="1200" dirty="0">
                <a:latin typeface="Times New Roman" pitchFamily="18" charset="0"/>
                <a:cs typeface="Times New Roman" pitchFamily="18" charset="0"/>
              </a:rPr>
            </a:br>
            <a:r>
              <a:rPr lang="sr-Latn-ME" sz="1200" dirty="0">
                <a:latin typeface="Times New Roman" pitchFamily="18" charset="0"/>
                <a:cs typeface="Times New Roman" pitchFamily="18" charset="0"/>
              </a:rPr>
              <a:t>     </a:t>
            </a:r>
            <a:r>
              <a:rPr lang="en-US" sz="1200" dirty="0">
                <a:latin typeface="Times New Roman" pitchFamily="18" charset="0"/>
                <a:cs typeface="Times New Roman" pitchFamily="18" charset="0"/>
              </a:rPr>
              <a:t>,,</a:t>
            </a:r>
            <a:r>
              <a:rPr lang="en-US" sz="1200" dirty="0" err="1">
                <a:latin typeface="Times New Roman" pitchFamily="18" charset="0"/>
                <a:cs typeface="Times New Roman" pitchFamily="18" charset="0"/>
              </a:rPr>
              <a:t>Ako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nekim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razgovarate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jeziku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koji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može</a:t>
            </a:r>
            <a:r>
              <a:rPr lang="en-US" sz="1200" dirty="0">
                <a:latin typeface="Times New Roman" pitchFamily="18" charset="0"/>
                <a:cs typeface="Times New Roman" pitchFamily="18" charset="0"/>
              </a:rPr>
              <a:t> da </a:t>
            </a:r>
            <a:r>
              <a:rPr lang="en-US" sz="1200" dirty="0" err="1">
                <a:latin typeface="Times New Roman" pitchFamily="18" charset="0"/>
                <a:cs typeface="Times New Roman" pitchFamily="18" charset="0"/>
              </a:rPr>
              <a:t>razumije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riječi</a:t>
            </a:r>
            <a:r>
              <a:rPr lang="en-US" sz="1200" dirty="0">
                <a:latin typeface="Times New Roman" pitchFamily="18" charset="0"/>
                <a:cs typeface="Times New Roman" pitchFamily="18" charset="0"/>
              </a:rPr>
              <a:t> mu </a:t>
            </a:r>
            <a:r>
              <a:rPr lang="en-US" sz="1200" dirty="0" err="1">
                <a:latin typeface="Times New Roman" pitchFamily="18" charset="0"/>
                <a:cs typeface="Times New Roman" pitchFamily="18" charset="0"/>
              </a:rPr>
              <a:t>ulaze</a:t>
            </a:r>
            <a:r>
              <a:rPr lang="en-US" sz="1200" dirty="0">
                <a:latin typeface="Times New Roman" pitchFamily="18" charset="0"/>
                <a:cs typeface="Times New Roman" pitchFamily="18" charset="0"/>
              </a:rPr>
              <a:t> u </a:t>
            </a:r>
            <a:r>
              <a:rPr lang="en-US" sz="1200" dirty="0" err="1">
                <a:latin typeface="Times New Roman" pitchFamily="18" charset="0"/>
                <a:cs typeface="Times New Roman" pitchFamily="18" charset="0"/>
              </a:rPr>
              <a:t>glavu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Ako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njim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razgovarate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njegovom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maternjem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jeziku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riječi</a:t>
            </a:r>
            <a:r>
              <a:rPr lang="en-US" sz="1200" dirty="0">
                <a:latin typeface="Times New Roman" pitchFamily="18" charset="0"/>
                <a:cs typeface="Times New Roman" pitchFamily="18" charset="0"/>
              </a:rPr>
              <a:t> mu </a:t>
            </a:r>
            <a:r>
              <a:rPr lang="en-US" sz="1200" dirty="0" err="1">
                <a:latin typeface="Times New Roman" pitchFamily="18" charset="0"/>
                <a:cs typeface="Times New Roman" pitchFamily="18" charset="0"/>
              </a:rPr>
              <a:t>ulaze</a:t>
            </a:r>
            <a:r>
              <a:rPr lang="en-US" sz="1200" dirty="0">
                <a:latin typeface="Times New Roman" pitchFamily="18" charset="0"/>
                <a:cs typeface="Times New Roman" pitchFamily="18" charset="0"/>
              </a:rPr>
              <a:t> u </a:t>
            </a:r>
            <a:r>
              <a:rPr lang="en-US" sz="1200" dirty="0" err="1">
                <a:latin typeface="Times New Roman" pitchFamily="18" charset="0"/>
                <a:cs typeface="Times New Roman" pitchFamily="18" charset="0"/>
              </a:rPr>
              <a:t>srce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rekao</a:t>
            </a:r>
            <a:r>
              <a:rPr lang="en-US" sz="1200" dirty="0">
                <a:latin typeface="Times New Roman" pitchFamily="18" charset="0"/>
                <a:cs typeface="Times New Roman" pitchFamily="18" charset="0"/>
              </a:rPr>
              <a:t> je </a:t>
            </a:r>
            <a:r>
              <a:rPr lang="en-US" sz="1200" dirty="0" err="1">
                <a:latin typeface="Times New Roman" pitchFamily="18" charset="0"/>
                <a:cs typeface="Times New Roman" pitchFamily="18" charset="0"/>
              </a:rPr>
              <a:t>najveći</a:t>
            </a:r>
            <a:r>
              <a:rPr lang="sr-Latn-ME" sz="1200" dirty="0">
                <a:latin typeface="Times New Roman" pitchFamily="18" charset="0"/>
                <a:cs typeface="Times New Roman" pitchFamily="18" charset="0"/>
              </a:rPr>
              <a:t> </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humanista</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borac</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prava</a:t>
            </a:r>
            <a:r>
              <a:rPr lang="en-US" sz="1200" dirty="0">
                <a:latin typeface="Times New Roman" pitchFamily="18" charset="0"/>
                <a:cs typeface="Times New Roman" pitchFamily="18" charset="0"/>
              </a:rPr>
              <a:t>, Nelson </a:t>
            </a:r>
            <a:r>
              <a:rPr lang="en-US" sz="1200" dirty="0" err="1">
                <a:latin typeface="Times New Roman" pitchFamily="18" charset="0"/>
                <a:cs typeface="Times New Roman" pitchFamily="18" charset="0"/>
              </a:rPr>
              <a:t>Mendela</a:t>
            </a:r>
            <a:r>
              <a:rPr lang="en-US" sz="1200" dirty="0">
                <a:latin typeface="Times New Roman" pitchFamily="18" charset="0"/>
                <a:cs typeface="Times New Roman" pitchFamily="18" charset="0"/>
              </a:rPr>
              <a:t>. </a:t>
            </a:r>
          </a:p>
        </p:txBody>
      </p:sp>
      <p:sp>
        <p:nvSpPr>
          <p:cNvPr id="5" name="Rectangle 4"/>
          <p:cNvSpPr/>
          <p:nvPr/>
        </p:nvSpPr>
        <p:spPr>
          <a:xfrm>
            <a:off x="512676" y="5796136"/>
            <a:ext cx="1814920" cy="307777"/>
          </a:xfrm>
          <a:prstGeom prst="rect">
            <a:avLst/>
          </a:prstGeom>
        </p:spPr>
        <p:txBody>
          <a:bodyPr wrap="none">
            <a:spAutoFit/>
          </a:bodyPr>
          <a:lstStyle/>
          <a:p>
            <a:r>
              <a:rPr lang="sr-Latn-ME" sz="1400" b="1" dirty="0">
                <a:latin typeface="Times New Roman" pitchFamily="18" charset="0"/>
                <a:cs typeface="Times New Roman" pitchFamily="18" charset="0"/>
              </a:rPr>
              <a:t>Naš jezik – to smo mi</a:t>
            </a:r>
            <a:endParaRPr lang="en-US" sz="1400" dirty="0">
              <a:latin typeface="Times New Roman" pitchFamily="18" charset="0"/>
              <a:cs typeface="Times New Roman" pitchFamily="18" charset="0"/>
            </a:endParaRPr>
          </a:p>
        </p:txBody>
      </p:sp>
    </p:spTree>
    <p:extLst>
      <p:ext uri="{BB962C8B-B14F-4D97-AF65-F5344CB8AC3E}">
        <p14:creationId xmlns:p14="http://schemas.microsoft.com/office/powerpoint/2010/main" val="22654405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8000"/>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2900" y="107504"/>
            <a:ext cx="6172200" cy="4427984"/>
          </a:xfrm>
        </p:spPr>
        <p:txBody>
          <a:bodyPr>
            <a:noAutofit/>
          </a:bodyPr>
          <a:lstStyle/>
          <a:p>
            <a:pPr algn="l"/>
            <a:r>
              <a:rPr lang="en-US" sz="1200" b="1" dirty="0">
                <a:latin typeface="Times New Roman" pitchFamily="18" charset="0"/>
                <a:cs typeface="Times New Roman" pitchFamily="18" charset="0"/>
              </a:rPr>
              <a:t> </a:t>
            </a:r>
            <a:r>
              <a:rPr lang="en-US" sz="1200" dirty="0">
                <a:latin typeface="Times New Roman" pitchFamily="18" charset="0"/>
                <a:cs typeface="Times New Roman" pitchFamily="18" charset="0"/>
              </a:rPr>
              <a:t/>
            </a:r>
            <a:br>
              <a:rPr lang="en-US" sz="1200" dirty="0">
                <a:latin typeface="Times New Roman" pitchFamily="18" charset="0"/>
                <a:cs typeface="Times New Roman" pitchFamily="18" charset="0"/>
              </a:rPr>
            </a:br>
            <a:r>
              <a:rPr lang="sr-Latn-ME" sz="1400" b="1" dirty="0" smtClean="0">
                <a:latin typeface="Times New Roman" pitchFamily="18" charset="0"/>
                <a:cs typeface="Times New Roman" pitchFamily="18" charset="0"/>
              </a:rPr>
              <a:t>Lego liga</a:t>
            </a:r>
            <a:r>
              <a:rPr lang="en-US" sz="1200" dirty="0">
                <a:latin typeface="Times New Roman" pitchFamily="18" charset="0"/>
                <a:cs typeface="Times New Roman" pitchFamily="18" charset="0"/>
              </a:rPr>
              <a:t/>
            </a:r>
            <a:br>
              <a:rPr lang="en-US" sz="1200" dirty="0">
                <a:latin typeface="Times New Roman" pitchFamily="18" charset="0"/>
                <a:cs typeface="Times New Roman" pitchFamily="18" charset="0"/>
              </a:rPr>
            </a:br>
            <a:r>
              <a:rPr lang="sr-Latn-ME" sz="1200" dirty="0" smtClean="0">
                <a:latin typeface="Times New Roman" pitchFamily="18" charset="0"/>
                <a:cs typeface="Times New Roman" pitchFamily="18" charset="0"/>
              </a:rPr>
              <a:t>     </a:t>
            </a:r>
            <a:r>
              <a:rPr lang="en-US" sz="1200" i="1" dirty="0" smtClean="0">
                <a:latin typeface="Times New Roman" pitchFamily="18" charset="0"/>
                <a:cs typeface="Times New Roman" pitchFamily="18" charset="0"/>
              </a:rPr>
              <a:t>First </a:t>
            </a:r>
            <a:r>
              <a:rPr lang="en-US" sz="1200" i="1" dirty="0">
                <a:latin typeface="Times New Roman" pitchFamily="18" charset="0"/>
                <a:cs typeface="Times New Roman" pitchFamily="18" charset="0"/>
              </a:rPr>
              <a:t>Lego </a:t>
            </a:r>
            <a:r>
              <a:rPr lang="en-US" sz="1200" i="1" dirty="0" err="1">
                <a:latin typeface="Times New Roman" pitchFamily="18" charset="0"/>
                <a:cs typeface="Times New Roman" pitchFamily="18" charset="0"/>
              </a:rPr>
              <a:t>Liga</a:t>
            </a:r>
            <a:r>
              <a:rPr lang="en-US" sz="1200" dirty="0">
                <a:latin typeface="Times New Roman" pitchFamily="18" charset="0"/>
                <a:cs typeface="Times New Roman" pitchFamily="18" charset="0"/>
              </a:rPr>
              <a:t> je program </a:t>
            </a:r>
            <a:r>
              <a:rPr lang="en-US" sz="1200" dirty="0" err="1">
                <a:latin typeface="Times New Roman" pitchFamily="18" charset="0"/>
                <a:cs typeface="Times New Roman" pitchFamily="18" charset="0"/>
              </a:rPr>
              <a:t>robotike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uzrast</a:t>
            </a:r>
            <a:r>
              <a:rPr lang="en-US" sz="1200" dirty="0">
                <a:latin typeface="Times New Roman" pitchFamily="18" charset="0"/>
                <a:cs typeface="Times New Roman" pitchFamily="18" charset="0"/>
              </a:rPr>
              <a:t> od 9 do 16 </a:t>
            </a:r>
            <a:r>
              <a:rPr lang="en-US" sz="1200" dirty="0" err="1">
                <a:latin typeface="Times New Roman" pitchFamily="18" charset="0"/>
                <a:cs typeface="Times New Roman" pitchFamily="18" charset="0"/>
              </a:rPr>
              <a:t>godina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koji</a:t>
            </a:r>
            <a:r>
              <a:rPr lang="en-US" sz="1200" dirty="0">
                <a:latin typeface="Times New Roman" pitchFamily="18" charset="0"/>
                <a:cs typeface="Times New Roman" pitchFamily="18" charset="0"/>
              </a:rPr>
              <a:t> je </a:t>
            </a:r>
            <a:r>
              <a:rPr lang="en-US" sz="1200" dirty="0" err="1">
                <a:latin typeface="Times New Roman" pitchFamily="18" charset="0"/>
                <a:cs typeface="Times New Roman" pitchFamily="18" charset="0"/>
              </a:rPr>
              <a:t>osmišljen</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ciljem</a:t>
            </a:r>
            <a:r>
              <a:rPr lang="en-US" sz="1200" dirty="0">
                <a:latin typeface="Times New Roman" pitchFamily="18" charset="0"/>
                <a:cs typeface="Times New Roman" pitchFamily="18" charset="0"/>
              </a:rPr>
              <a:t> da </a:t>
            </a:r>
            <a:r>
              <a:rPr lang="en-US" sz="1200" dirty="0" err="1">
                <a:latin typeface="Times New Roman" pitchFamily="18" charset="0"/>
                <a:cs typeface="Times New Roman" pitchFamily="18" charset="0"/>
              </a:rPr>
              <a:t>podstakne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interesovanje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djece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nauku</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tehnologiju</a:t>
            </a:r>
            <a:r>
              <a:rPr lang="en-US" sz="1200" dirty="0">
                <a:latin typeface="Times New Roman" pitchFamily="18" charset="0"/>
                <a:cs typeface="Times New Roman" pitchFamily="18" charset="0"/>
              </a:rPr>
              <a:t>.</a:t>
            </a:r>
            <a:br>
              <a:rPr lang="en-US" sz="1200" dirty="0">
                <a:latin typeface="Times New Roman" pitchFamily="18" charset="0"/>
                <a:cs typeface="Times New Roman" pitchFamily="18" charset="0"/>
              </a:rPr>
            </a:br>
            <a:r>
              <a:rPr lang="en-US" sz="1200" dirty="0" err="1">
                <a:latin typeface="Times New Roman" pitchFamily="18" charset="0"/>
                <a:cs typeface="Times New Roman" pitchFamily="18" charset="0"/>
              </a:rPr>
              <a:t>Ove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godine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našu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školu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predstavljali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učenici</a:t>
            </a:r>
            <a:r>
              <a:rPr lang="en-US" sz="1200" dirty="0">
                <a:latin typeface="Times New Roman" pitchFamily="18" charset="0"/>
                <a:cs typeface="Times New Roman" pitchFamily="18" charset="0"/>
              </a:rPr>
              <a:t> 8. i 9. </a:t>
            </a:r>
            <a:r>
              <a:rPr lang="en-US" sz="1200" dirty="0" err="1">
                <a:latin typeface="Times New Roman" pitchFamily="18" charset="0"/>
                <a:cs typeface="Times New Roman" pitchFamily="18" charset="0"/>
              </a:rPr>
              <a:t>razreda</a:t>
            </a:r>
            <a:r>
              <a:rPr lang="en-US" sz="1200" dirty="0">
                <a:latin typeface="Times New Roman" pitchFamily="18" charset="0"/>
                <a:cs typeface="Times New Roman" pitchFamily="18" charset="0"/>
              </a:rPr>
              <a:t> – Lana </a:t>
            </a:r>
            <a:r>
              <a:rPr lang="en-US" sz="1200" dirty="0" err="1">
                <a:latin typeface="Times New Roman" pitchFamily="18" charset="0"/>
                <a:cs typeface="Times New Roman" pitchFamily="18" charset="0"/>
              </a:rPr>
              <a:t>Butorović</a:t>
            </a:r>
            <a:r>
              <a:rPr lang="en-US" sz="1200" dirty="0">
                <a:latin typeface="Times New Roman" pitchFamily="18" charset="0"/>
                <a:cs typeface="Times New Roman" pitchFamily="18" charset="0"/>
              </a:rPr>
              <a:t>, Nikola </a:t>
            </a:r>
            <a:r>
              <a:rPr lang="en-US" sz="1200" dirty="0" err="1">
                <a:latin typeface="Times New Roman" pitchFamily="18" charset="0"/>
                <a:cs typeface="Times New Roman" pitchFamily="18" charset="0"/>
              </a:rPr>
              <a:t>Lešić</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Miljan</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Stanković</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Staša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Vukčević</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Dimitrije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Gerenčić</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Tema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ovogodišnjeg</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takmičenja</a:t>
            </a:r>
            <a:r>
              <a:rPr lang="en-US" sz="1200" dirty="0">
                <a:latin typeface="Times New Roman" pitchFamily="18" charset="0"/>
                <a:cs typeface="Times New Roman" pitchFamily="18" charset="0"/>
              </a:rPr>
              <a:t> je </a:t>
            </a:r>
            <a:r>
              <a:rPr lang="en-US" sz="1200" dirty="0" err="1">
                <a:latin typeface="Times New Roman" pitchFamily="18" charset="0"/>
                <a:cs typeface="Times New Roman" pitchFamily="18" charset="0"/>
              </a:rPr>
              <a:t>bila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Bijes</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prirode</a:t>
            </a:r>
            <a:r>
              <a:rPr lang="en-US" sz="1200" dirty="0">
                <a:latin typeface="Times New Roman" pitchFamily="18" charset="0"/>
                <a:cs typeface="Times New Roman" pitchFamily="18" charset="0"/>
              </a:rPr>
              <a:t>”. U  </a:t>
            </a:r>
            <a:r>
              <a:rPr lang="en-US" sz="1200" dirty="0" err="1">
                <a:latin typeface="Times New Roman" pitchFamily="18" charset="0"/>
                <a:cs typeface="Times New Roman" pitchFamily="18" charset="0"/>
              </a:rPr>
              <a:t>ovom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izazovu</a:t>
            </a:r>
            <a:r>
              <a:rPr lang="en-US" sz="1200" dirty="0">
                <a:latin typeface="Times New Roman" pitchFamily="18" charset="0"/>
                <a:cs typeface="Times New Roman" pitchFamily="18" charset="0"/>
              </a:rPr>
              <a:t> 200 000 </a:t>
            </a:r>
            <a:r>
              <a:rPr lang="en-US" sz="1200" dirty="0" err="1">
                <a:latin typeface="Times New Roman" pitchFamily="18" charset="0"/>
                <a:cs typeface="Times New Roman" pitchFamily="18" charset="0"/>
              </a:rPr>
              <a:t>djece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širom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svijeta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iz</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preko</a:t>
            </a:r>
            <a:r>
              <a:rPr lang="en-US" sz="1200" dirty="0">
                <a:latin typeface="Times New Roman" pitchFamily="18" charset="0"/>
                <a:cs typeface="Times New Roman" pitchFamily="18" charset="0"/>
              </a:rPr>
              <a:t> 70 </a:t>
            </a:r>
            <a:r>
              <a:rPr lang="en-US" sz="1200" dirty="0" err="1">
                <a:latin typeface="Times New Roman" pitchFamily="18" charset="0"/>
                <a:cs typeface="Times New Roman" pitchFamily="18" charset="0"/>
              </a:rPr>
              <a:t>zemalja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pokušali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su</a:t>
            </a:r>
            <a:r>
              <a:rPr lang="en-US" sz="1200" dirty="0">
                <a:latin typeface="Times New Roman" pitchFamily="18" charset="0"/>
                <a:cs typeface="Times New Roman" pitchFamily="18" charset="0"/>
              </a:rPr>
              <a:t> da </a:t>
            </a:r>
            <a:r>
              <a:rPr lang="en-US" sz="1200" dirty="0" err="1">
                <a:latin typeface="Times New Roman" pitchFamily="18" charset="0"/>
                <a:cs typeface="Times New Roman" pitchFamily="18" charset="0"/>
              </a:rPr>
              <a:t>uz</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pomoć</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specijalizovanog</a:t>
            </a:r>
            <a:r>
              <a:rPr lang="en-US" sz="1200" dirty="0">
                <a:latin typeface="Times New Roman" pitchFamily="18" charset="0"/>
                <a:cs typeface="Times New Roman" pitchFamily="18" charset="0"/>
              </a:rPr>
              <a:t>  Lego </a:t>
            </a:r>
            <a:r>
              <a:rPr lang="en-US" sz="1200" dirty="0" err="1">
                <a:latin typeface="Times New Roman" pitchFamily="18" charset="0"/>
                <a:cs typeface="Times New Roman" pitchFamily="18" charset="0"/>
              </a:rPr>
              <a:t>kompleta</a:t>
            </a:r>
            <a:r>
              <a:rPr lang="en-US" sz="1200" dirty="0">
                <a:latin typeface="Times New Roman" pitchFamily="18" charset="0"/>
                <a:cs typeface="Times New Roman" pitchFamily="18" charset="0"/>
              </a:rPr>
              <a:t> </a:t>
            </a:r>
            <a:r>
              <a:rPr lang="en-US" sz="1200" dirty="0" err="1" smtClean="0">
                <a:latin typeface="Times New Roman" pitchFamily="18" charset="0"/>
                <a:cs typeface="Times New Roman" pitchFamily="18" charset="0"/>
              </a:rPr>
              <a:t>daju</a:t>
            </a:r>
            <a:r>
              <a:rPr lang="sr-Latn-ME" sz="1200" dirty="0">
                <a:latin typeface="Times New Roman" pitchFamily="18" charset="0"/>
                <a:cs typeface="Times New Roman" pitchFamily="18" charset="0"/>
              </a:rPr>
              <a:t> </a:t>
            </a:r>
            <a:r>
              <a:rPr lang="en-US" sz="1200" dirty="0" err="1" smtClean="0">
                <a:latin typeface="Times New Roman" pitchFamily="18" charset="0"/>
                <a:cs typeface="Times New Roman" pitchFamily="18" charset="0"/>
              </a:rPr>
              <a:t>rješenja</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za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prirodne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katastrofe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koje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ulivaju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strahopoštovanje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poput</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oluja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zemljotresa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poplava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cunamija</a:t>
            </a:r>
            <a:r>
              <a:rPr lang="en-US" sz="1200" dirty="0">
                <a:latin typeface="Times New Roman" pitchFamily="18" charset="0"/>
                <a:cs typeface="Times New Roman" pitchFamily="18" charset="0"/>
              </a:rPr>
              <a:t>. </a:t>
            </a:r>
            <a:r>
              <a:rPr lang="fr-BE" sz="1200" dirty="0" err="1">
                <a:latin typeface="Times New Roman" pitchFamily="18" charset="0"/>
                <a:cs typeface="Times New Roman" pitchFamily="18" charset="0"/>
              </a:rPr>
              <a:t>Naši</a:t>
            </a:r>
            <a:r>
              <a:rPr lang="fr-BE" sz="1200" dirty="0">
                <a:latin typeface="Times New Roman" pitchFamily="18" charset="0"/>
                <a:cs typeface="Times New Roman" pitchFamily="18" charset="0"/>
              </a:rPr>
              <a:t> </a:t>
            </a:r>
            <a:r>
              <a:rPr lang="fr-BE" sz="1200" dirty="0" err="1">
                <a:latin typeface="Times New Roman" pitchFamily="18" charset="0"/>
                <a:cs typeface="Times New Roman" pitchFamily="18" charset="0"/>
              </a:rPr>
              <a:t>učenici</a:t>
            </a:r>
            <a:r>
              <a:rPr lang="fr-BE" sz="1200" dirty="0">
                <a:latin typeface="Times New Roman" pitchFamily="18" charset="0"/>
                <a:cs typeface="Times New Roman" pitchFamily="18" charset="0"/>
              </a:rPr>
              <a:t> su </a:t>
            </a:r>
            <a:r>
              <a:rPr lang="fr-BE" sz="1200" dirty="0" err="1">
                <a:latin typeface="Times New Roman" pitchFamily="18" charset="0"/>
                <a:cs typeface="Times New Roman" pitchFamily="18" charset="0"/>
              </a:rPr>
              <a:t>vrijedno</a:t>
            </a:r>
            <a:r>
              <a:rPr lang="fr-BE" sz="1200" dirty="0">
                <a:latin typeface="Times New Roman" pitchFamily="18" charset="0"/>
                <a:cs typeface="Times New Roman" pitchFamily="18" charset="0"/>
              </a:rPr>
              <a:t> </a:t>
            </a:r>
            <a:r>
              <a:rPr lang="fr-BE" sz="1200" dirty="0" err="1">
                <a:latin typeface="Times New Roman" pitchFamily="18" charset="0"/>
                <a:cs typeface="Times New Roman" pitchFamily="18" charset="0"/>
              </a:rPr>
              <a:t>radili</a:t>
            </a:r>
            <a:r>
              <a:rPr lang="fr-BE" sz="1200" dirty="0">
                <a:latin typeface="Times New Roman" pitchFamily="18" charset="0"/>
                <a:cs typeface="Times New Roman" pitchFamily="18" charset="0"/>
              </a:rPr>
              <a:t> i </a:t>
            </a:r>
            <a:r>
              <a:rPr lang="fr-BE" sz="1200" dirty="0" err="1">
                <a:latin typeface="Times New Roman" pitchFamily="18" charset="0"/>
                <a:cs typeface="Times New Roman" pitchFamily="18" charset="0"/>
              </a:rPr>
              <a:t>odradili</a:t>
            </a:r>
            <a:r>
              <a:rPr lang="fr-BE" sz="1200" dirty="0">
                <a:latin typeface="Times New Roman" pitchFamily="18" charset="0"/>
                <a:cs typeface="Times New Roman" pitchFamily="18" charset="0"/>
              </a:rPr>
              <a:t> su </a:t>
            </a:r>
            <a:r>
              <a:rPr lang="fr-BE" sz="1200" dirty="0" err="1">
                <a:latin typeface="Times New Roman" pitchFamily="18" charset="0"/>
                <a:cs typeface="Times New Roman" pitchFamily="18" charset="0"/>
              </a:rPr>
              <a:t>sjajan</a:t>
            </a:r>
            <a:r>
              <a:rPr lang="fr-BE" sz="1200" dirty="0">
                <a:latin typeface="Times New Roman" pitchFamily="18" charset="0"/>
                <a:cs typeface="Times New Roman" pitchFamily="18" charset="0"/>
              </a:rPr>
              <a:t> </a:t>
            </a:r>
            <a:r>
              <a:rPr lang="fr-BE" sz="1200" dirty="0" err="1">
                <a:latin typeface="Times New Roman" pitchFamily="18" charset="0"/>
                <a:cs typeface="Times New Roman" pitchFamily="18" charset="0"/>
              </a:rPr>
              <a:t>posao</a:t>
            </a:r>
            <a:r>
              <a:rPr lang="fr-BE" sz="1200" dirty="0">
                <a:latin typeface="Times New Roman" pitchFamily="18" charset="0"/>
                <a:cs typeface="Times New Roman" pitchFamily="18" charset="0"/>
              </a:rPr>
              <a:t> i  </a:t>
            </a:r>
            <a:r>
              <a:rPr lang="fr-BE" sz="1200" dirty="0" err="1">
                <a:latin typeface="Times New Roman" pitchFamily="18" charset="0"/>
                <a:cs typeface="Times New Roman" pitchFamily="18" charset="0"/>
              </a:rPr>
              <a:t>osvojili</a:t>
            </a:r>
            <a:r>
              <a:rPr lang="fr-BE" sz="1200" dirty="0">
                <a:latin typeface="Times New Roman" pitchFamily="18" charset="0"/>
                <a:cs typeface="Times New Roman" pitchFamily="18" charset="0"/>
              </a:rPr>
              <a:t> </a:t>
            </a:r>
            <a:r>
              <a:rPr lang="sr-Latn-ME" sz="1200" dirty="0" smtClean="0">
                <a:latin typeface="Times New Roman" pitchFamily="18" charset="0"/>
                <a:cs typeface="Times New Roman" pitchFamily="18" charset="0"/>
              </a:rPr>
              <a:t> </a:t>
            </a:r>
            <a:r>
              <a:rPr lang="fr-BE" sz="1200" dirty="0" err="1" smtClean="0">
                <a:latin typeface="Times New Roman" pitchFamily="18" charset="0"/>
                <a:cs typeface="Times New Roman" pitchFamily="18" charset="0"/>
              </a:rPr>
              <a:t>treće</a:t>
            </a:r>
            <a:r>
              <a:rPr lang="fr-BE" sz="1200" dirty="0" smtClean="0">
                <a:latin typeface="Times New Roman" pitchFamily="18" charset="0"/>
                <a:cs typeface="Times New Roman" pitchFamily="18" charset="0"/>
              </a:rPr>
              <a:t> </a:t>
            </a:r>
            <a:r>
              <a:rPr lang="fr-BE" sz="1200" dirty="0" err="1">
                <a:latin typeface="Times New Roman" pitchFamily="18" charset="0"/>
                <a:cs typeface="Times New Roman" pitchFamily="18" charset="0"/>
              </a:rPr>
              <a:t>mjesto</a:t>
            </a:r>
            <a:r>
              <a:rPr lang="fr-BE" sz="1200" dirty="0">
                <a:latin typeface="Times New Roman" pitchFamily="18" charset="0"/>
                <a:cs typeface="Times New Roman" pitchFamily="18" charset="0"/>
              </a:rPr>
              <a:t>. </a:t>
            </a:r>
            <a:r>
              <a:rPr lang="fr-BE" sz="1200" dirty="0" err="1">
                <a:latin typeface="Times New Roman" pitchFamily="18" charset="0"/>
                <a:cs typeface="Times New Roman" pitchFamily="18" charset="0"/>
              </a:rPr>
              <a:t>Ovakav</a:t>
            </a:r>
            <a:r>
              <a:rPr lang="fr-BE" sz="1200" dirty="0">
                <a:latin typeface="Times New Roman" pitchFamily="18" charset="0"/>
                <a:cs typeface="Times New Roman" pitchFamily="18" charset="0"/>
              </a:rPr>
              <a:t> </a:t>
            </a:r>
            <a:r>
              <a:rPr lang="fr-BE" sz="1200" dirty="0" err="1">
                <a:latin typeface="Times New Roman" pitchFamily="18" charset="0"/>
                <a:cs typeface="Times New Roman" pitchFamily="18" charset="0"/>
              </a:rPr>
              <a:t>uspijeh</a:t>
            </a:r>
            <a:r>
              <a:rPr lang="fr-BE" sz="1200" dirty="0">
                <a:latin typeface="Times New Roman" pitchFamily="18" charset="0"/>
                <a:cs typeface="Times New Roman" pitchFamily="18" charset="0"/>
              </a:rPr>
              <a:t> </a:t>
            </a:r>
            <a:r>
              <a:rPr lang="fr-BE" sz="1200" dirty="0" err="1">
                <a:latin typeface="Times New Roman" pitchFamily="18" charset="0"/>
                <a:cs typeface="Times New Roman" pitchFamily="18" charset="0"/>
              </a:rPr>
              <a:t>naši</a:t>
            </a:r>
            <a:r>
              <a:rPr lang="fr-BE" sz="1200" dirty="0">
                <a:latin typeface="Times New Roman" pitchFamily="18" charset="0"/>
                <a:cs typeface="Times New Roman" pitchFamily="18" charset="0"/>
              </a:rPr>
              <a:t> </a:t>
            </a:r>
            <a:r>
              <a:rPr lang="fr-BE" sz="1200" dirty="0" err="1">
                <a:latin typeface="Times New Roman" pitchFamily="18" charset="0"/>
                <a:cs typeface="Times New Roman" pitchFamily="18" charset="0"/>
              </a:rPr>
              <a:t>učenici</a:t>
            </a:r>
            <a:r>
              <a:rPr lang="fr-BE" sz="1200" dirty="0">
                <a:latin typeface="Times New Roman" pitchFamily="18" charset="0"/>
                <a:cs typeface="Times New Roman" pitchFamily="18" charset="0"/>
              </a:rPr>
              <a:t> su </a:t>
            </a:r>
            <a:r>
              <a:rPr lang="fr-BE" sz="1200" dirty="0" err="1">
                <a:latin typeface="Times New Roman" pitchFamily="18" charset="0"/>
                <a:cs typeface="Times New Roman" pitchFamily="18" charset="0"/>
              </a:rPr>
              <a:t>postigli</a:t>
            </a:r>
            <a:r>
              <a:rPr lang="fr-BE" sz="1200" dirty="0">
                <a:latin typeface="Times New Roman" pitchFamily="18" charset="0"/>
                <a:cs typeface="Times New Roman" pitchFamily="18" charset="0"/>
              </a:rPr>
              <a:t> </a:t>
            </a:r>
            <a:r>
              <a:rPr lang="fr-BE" sz="1200" dirty="0" err="1">
                <a:latin typeface="Times New Roman" pitchFamily="18" charset="0"/>
                <a:cs typeface="Times New Roman" pitchFamily="18" charset="0"/>
              </a:rPr>
              <a:t>kombinacijom</a:t>
            </a:r>
            <a:r>
              <a:rPr lang="fr-BE" sz="1200" dirty="0">
                <a:latin typeface="Times New Roman" pitchFamily="18" charset="0"/>
                <a:cs typeface="Times New Roman" pitchFamily="18" charset="0"/>
              </a:rPr>
              <a:t> </a:t>
            </a:r>
            <a:r>
              <a:rPr lang="fr-BE" sz="1200" dirty="0" err="1">
                <a:latin typeface="Times New Roman" pitchFamily="18" charset="0"/>
                <a:cs typeface="Times New Roman" pitchFamily="18" charset="0"/>
              </a:rPr>
              <a:t>maštovitosti</a:t>
            </a:r>
            <a:r>
              <a:rPr lang="fr-BE" sz="1200" dirty="0">
                <a:latin typeface="Times New Roman" pitchFamily="18" charset="0"/>
                <a:cs typeface="Times New Roman" pitchFamily="18" charset="0"/>
              </a:rPr>
              <a:t>, </a:t>
            </a:r>
            <a:r>
              <a:rPr lang="fr-BE" sz="1200" dirty="0" err="1">
                <a:latin typeface="Times New Roman" pitchFamily="18" charset="0"/>
                <a:cs typeface="Times New Roman" pitchFamily="18" charset="0"/>
              </a:rPr>
              <a:t>dosjetljivosti</a:t>
            </a:r>
            <a:r>
              <a:rPr lang="fr-BE" sz="1200" dirty="0">
                <a:latin typeface="Times New Roman" pitchFamily="18" charset="0"/>
                <a:cs typeface="Times New Roman" pitchFamily="18" charset="0"/>
              </a:rPr>
              <a:t>, </a:t>
            </a:r>
            <a:r>
              <a:rPr lang="fr-BE" sz="1200" dirty="0" err="1">
                <a:latin typeface="Times New Roman" pitchFamily="18" charset="0"/>
                <a:cs typeface="Times New Roman" pitchFamily="18" charset="0"/>
              </a:rPr>
              <a:t>poznavanja</a:t>
            </a:r>
            <a:r>
              <a:rPr lang="fr-BE" sz="1200" dirty="0">
                <a:latin typeface="Times New Roman" pitchFamily="18" charset="0"/>
                <a:cs typeface="Times New Roman" pitchFamily="18" charset="0"/>
              </a:rPr>
              <a:t> </a:t>
            </a:r>
            <a:r>
              <a:rPr lang="fr-BE" sz="1200" dirty="0" err="1">
                <a:latin typeface="Times New Roman" pitchFamily="18" charset="0"/>
                <a:cs typeface="Times New Roman" pitchFamily="18" charset="0"/>
              </a:rPr>
              <a:t>prirodnih</a:t>
            </a:r>
            <a:r>
              <a:rPr lang="fr-BE" sz="1200" dirty="0">
                <a:latin typeface="Times New Roman" pitchFamily="18" charset="0"/>
                <a:cs typeface="Times New Roman" pitchFamily="18" charset="0"/>
              </a:rPr>
              <a:t> </a:t>
            </a:r>
            <a:r>
              <a:rPr lang="fr-BE" sz="1200" dirty="0" err="1">
                <a:latin typeface="Times New Roman" pitchFamily="18" charset="0"/>
                <a:cs typeface="Times New Roman" pitchFamily="18" charset="0"/>
              </a:rPr>
              <a:t>nauka</a:t>
            </a:r>
            <a:r>
              <a:rPr lang="fr-BE" sz="1200" dirty="0">
                <a:latin typeface="Times New Roman" pitchFamily="18" charset="0"/>
                <a:cs typeface="Times New Roman" pitchFamily="18" charset="0"/>
              </a:rPr>
              <a:t> </a:t>
            </a:r>
            <a:r>
              <a:rPr lang="sr-Latn-ME" sz="1200" dirty="0" smtClean="0">
                <a:latin typeface="Times New Roman" pitchFamily="18" charset="0"/>
                <a:cs typeface="Times New Roman" pitchFamily="18" charset="0"/>
              </a:rPr>
              <a:t>, </a:t>
            </a:r>
            <a:r>
              <a:rPr lang="fr-BE" sz="1200" dirty="0" smtClean="0">
                <a:latin typeface="Times New Roman" pitchFamily="18" charset="0"/>
                <a:cs typeface="Times New Roman" pitchFamily="18" charset="0"/>
              </a:rPr>
              <a:t>a </a:t>
            </a:r>
            <a:r>
              <a:rPr lang="fr-BE" sz="1200" dirty="0">
                <a:latin typeface="Times New Roman" pitchFamily="18" charset="0"/>
                <a:cs typeface="Times New Roman" pitchFamily="18" charset="0"/>
              </a:rPr>
              <a:t>i </a:t>
            </a:r>
            <a:r>
              <a:rPr lang="fr-BE" sz="1200" dirty="0" err="1">
                <a:latin typeface="Times New Roman" pitchFamily="18" charset="0"/>
                <a:cs typeface="Times New Roman" pitchFamily="18" charset="0"/>
              </a:rPr>
              <a:t>vještina</a:t>
            </a:r>
            <a:r>
              <a:rPr lang="fr-BE" sz="1200" dirty="0">
                <a:latin typeface="Times New Roman" pitchFamily="18" charset="0"/>
                <a:cs typeface="Times New Roman" pitchFamily="18" charset="0"/>
              </a:rPr>
              <a:t> u </a:t>
            </a:r>
            <a:r>
              <a:rPr lang="fr-BE" sz="1200" dirty="0" err="1">
                <a:latin typeface="Times New Roman" pitchFamily="18" charset="0"/>
                <a:cs typeface="Times New Roman" pitchFamily="18" charset="0"/>
              </a:rPr>
              <a:t>komunikaciji</a:t>
            </a:r>
            <a:r>
              <a:rPr lang="fr-BE" sz="1200" dirty="0">
                <a:latin typeface="Times New Roman" pitchFamily="18" charset="0"/>
                <a:cs typeface="Times New Roman" pitchFamily="18" charset="0"/>
              </a:rPr>
              <a:t> sa </a:t>
            </a:r>
            <a:r>
              <a:rPr lang="fr-BE" sz="1200" dirty="0" err="1">
                <a:latin typeface="Times New Roman" pitchFamily="18" charset="0"/>
                <a:cs typeface="Times New Roman" pitchFamily="18" charset="0"/>
              </a:rPr>
              <a:t>drugarima</a:t>
            </a:r>
            <a:r>
              <a:rPr lang="fr-BE" sz="1200" dirty="0">
                <a:latin typeface="Times New Roman" pitchFamily="18" charset="0"/>
                <a:cs typeface="Times New Roman" pitchFamily="18" charset="0"/>
              </a:rPr>
              <a:t> </a:t>
            </a:r>
            <a:r>
              <a:rPr lang="fr-BE" sz="1200" dirty="0" err="1">
                <a:latin typeface="Times New Roman" pitchFamily="18" charset="0"/>
                <a:cs typeface="Times New Roman" pitchFamily="18" charset="0"/>
              </a:rPr>
              <a:t>iz</a:t>
            </a:r>
            <a:r>
              <a:rPr lang="fr-BE" sz="1200" dirty="0">
                <a:latin typeface="Times New Roman" pitchFamily="18" charset="0"/>
                <a:cs typeface="Times New Roman" pitchFamily="18" charset="0"/>
              </a:rPr>
              <a:t> </a:t>
            </a:r>
            <a:r>
              <a:rPr lang="fr-BE" sz="1200" dirty="0" err="1">
                <a:latin typeface="Times New Roman" pitchFamily="18" charset="0"/>
                <a:cs typeface="Times New Roman" pitchFamily="18" charset="0"/>
              </a:rPr>
              <a:t>drugih</a:t>
            </a:r>
            <a:r>
              <a:rPr lang="fr-BE" sz="1200" dirty="0">
                <a:latin typeface="Times New Roman" pitchFamily="18" charset="0"/>
                <a:cs typeface="Times New Roman" pitchFamily="18" charset="0"/>
              </a:rPr>
              <a:t> </a:t>
            </a:r>
            <a:r>
              <a:rPr lang="fr-BE" sz="1200" dirty="0" err="1">
                <a:latin typeface="Times New Roman" pitchFamily="18" charset="0"/>
                <a:cs typeface="Times New Roman" pitchFamily="18" charset="0"/>
              </a:rPr>
              <a:t>odjeljenja</a:t>
            </a:r>
            <a:r>
              <a:rPr lang="fr-BE" sz="1200" dirty="0">
                <a:latin typeface="Times New Roman" pitchFamily="18" charset="0"/>
                <a:cs typeface="Times New Roman" pitchFamily="18" charset="0"/>
              </a:rPr>
              <a:t> i </a:t>
            </a:r>
            <a:r>
              <a:rPr lang="fr-BE" sz="1200" dirty="0" err="1">
                <a:latin typeface="Times New Roman" pitchFamily="18" charset="0"/>
                <a:cs typeface="Times New Roman" pitchFamily="18" charset="0"/>
              </a:rPr>
              <a:t>razreda</a:t>
            </a:r>
            <a:r>
              <a:rPr lang="fr-BE" sz="1200" dirty="0">
                <a:latin typeface="Times New Roman" pitchFamily="18" charset="0"/>
                <a:cs typeface="Times New Roman" pitchFamily="18" charset="0"/>
              </a:rPr>
              <a:t> .</a:t>
            </a:r>
            <a:r>
              <a:rPr lang="fr-BE" sz="1200" dirty="0" err="1">
                <a:latin typeface="Times New Roman" pitchFamily="18" charset="0"/>
                <a:cs typeface="Times New Roman" pitchFamily="18" charset="0"/>
              </a:rPr>
              <a:t>Došli</a:t>
            </a:r>
            <a:r>
              <a:rPr lang="fr-BE" sz="1200" dirty="0">
                <a:latin typeface="Times New Roman" pitchFamily="18" charset="0"/>
                <a:cs typeface="Times New Roman" pitchFamily="18" charset="0"/>
              </a:rPr>
              <a:t> </a:t>
            </a:r>
            <a:r>
              <a:rPr lang="fr-BE" sz="1200" dirty="0" err="1">
                <a:latin typeface="Times New Roman" pitchFamily="18" charset="0"/>
                <a:cs typeface="Times New Roman" pitchFamily="18" charset="0"/>
              </a:rPr>
              <a:t>smo</a:t>
            </a:r>
            <a:r>
              <a:rPr lang="fr-BE" sz="1200" dirty="0">
                <a:latin typeface="Times New Roman" pitchFamily="18" charset="0"/>
                <a:cs typeface="Times New Roman" pitchFamily="18" charset="0"/>
              </a:rPr>
              <a:t> na </a:t>
            </a:r>
            <a:r>
              <a:rPr lang="fr-BE" sz="1200" dirty="0" err="1">
                <a:latin typeface="Times New Roman" pitchFamily="18" charset="0"/>
                <a:cs typeface="Times New Roman" pitchFamily="18" charset="0"/>
              </a:rPr>
              <a:t>ideju</a:t>
            </a:r>
            <a:r>
              <a:rPr lang="fr-BE" sz="1200" dirty="0">
                <a:latin typeface="Times New Roman" pitchFamily="18" charset="0"/>
                <a:cs typeface="Times New Roman" pitchFamily="18" charset="0"/>
              </a:rPr>
              <a:t> da </a:t>
            </a:r>
            <a:r>
              <a:rPr lang="fr-BE" sz="1200" dirty="0" err="1">
                <a:latin typeface="Times New Roman" pitchFamily="18" charset="0"/>
                <a:cs typeface="Times New Roman" pitchFamily="18" charset="0"/>
              </a:rPr>
              <a:t>oformimo</a:t>
            </a:r>
            <a:r>
              <a:rPr lang="fr-BE" sz="1200" dirty="0">
                <a:latin typeface="Times New Roman" pitchFamily="18" charset="0"/>
                <a:cs typeface="Times New Roman" pitchFamily="18" charset="0"/>
              </a:rPr>
              <a:t> ,,</a:t>
            </a:r>
            <a:r>
              <a:rPr lang="fr-BE" sz="1200" dirty="0" err="1">
                <a:latin typeface="Times New Roman" pitchFamily="18" charset="0"/>
                <a:cs typeface="Times New Roman" pitchFamily="18" charset="0"/>
              </a:rPr>
              <a:t>Friend's</a:t>
            </a:r>
            <a:r>
              <a:rPr lang="fr-BE" sz="1200" dirty="0">
                <a:latin typeface="Times New Roman" pitchFamily="18" charset="0"/>
                <a:cs typeface="Times New Roman" pitchFamily="18" charset="0"/>
              </a:rPr>
              <a:t>   Force'' </a:t>
            </a:r>
            <a:r>
              <a:rPr lang="fr-BE" sz="1200" dirty="0" err="1">
                <a:latin typeface="Times New Roman" pitchFamily="18" charset="0"/>
                <a:cs typeface="Times New Roman" pitchFamily="18" charset="0"/>
              </a:rPr>
              <a:t>centar</a:t>
            </a:r>
            <a:r>
              <a:rPr lang="fr-BE" sz="1200" dirty="0">
                <a:latin typeface="Times New Roman" pitchFamily="18" charset="0"/>
                <a:cs typeface="Times New Roman" pitchFamily="18" charset="0"/>
              </a:rPr>
              <a:t> </a:t>
            </a:r>
            <a:r>
              <a:rPr lang="fr-BE" sz="1200" dirty="0" err="1">
                <a:latin typeface="Times New Roman" pitchFamily="18" charset="0"/>
                <a:cs typeface="Times New Roman" pitchFamily="18" charset="0"/>
              </a:rPr>
              <a:t>kojim</a:t>
            </a:r>
            <a:r>
              <a:rPr lang="fr-BE" sz="1200" dirty="0">
                <a:latin typeface="Times New Roman" pitchFamily="18" charset="0"/>
                <a:cs typeface="Times New Roman" pitchFamily="18" charset="0"/>
              </a:rPr>
              <a:t> </a:t>
            </a:r>
            <a:r>
              <a:rPr lang="fr-BE" sz="1200" dirty="0" err="1">
                <a:latin typeface="Times New Roman" pitchFamily="18" charset="0"/>
                <a:cs typeface="Times New Roman" pitchFamily="18" charset="0"/>
              </a:rPr>
              <a:t>bismo</a:t>
            </a:r>
            <a:r>
              <a:rPr lang="fr-BE" sz="1200" dirty="0">
                <a:latin typeface="Times New Roman" pitchFamily="18" charset="0"/>
                <a:cs typeface="Times New Roman" pitchFamily="18" charset="0"/>
              </a:rPr>
              <a:t> </a:t>
            </a:r>
            <a:r>
              <a:rPr lang="fr-BE" sz="1200" dirty="0" err="1">
                <a:latin typeface="Times New Roman" pitchFamily="18" charset="0"/>
                <a:cs typeface="Times New Roman" pitchFamily="18" charset="0"/>
              </a:rPr>
              <a:t>pomagali</a:t>
            </a:r>
            <a:r>
              <a:rPr lang="fr-BE" sz="1200" dirty="0">
                <a:latin typeface="Times New Roman" pitchFamily="18" charset="0"/>
                <a:cs typeface="Times New Roman" pitchFamily="18" charset="0"/>
              </a:rPr>
              <a:t> </a:t>
            </a:r>
            <a:r>
              <a:rPr lang="sr-Latn-ME" sz="1200" dirty="0" smtClean="0">
                <a:latin typeface="Times New Roman" pitchFamily="18" charset="0"/>
                <a:cs typeface="Times New Roman" pitchFamily="18" charset="0"/>
              </a:rPr>
              <a:t> </a:t>
            </a:r>
            <a:r>
              <a:rPr lang="fr-BE" sz="1200" dirty="0" err="1" smtClean="0">
                <a:latin typeface="Times New Roman" pitchFamily="18" charset="0"/>
                <a:cs typeface="Times New Roman" pitchFamily="18" charset="0"/>
              </a:rPr>
              <a:t>našim</a:t>
            </a:r>
            <a:r>
              <a:rPr lang="fr-BE" sz="1200" dirty="0" smtClean="0">
                <a:latin typeface="Times New Roman" pitchFamily="18" charset="0"/>
                <a:cs typeface="Times New Roman" pitchFamily="18" charset="0"/>
              </a:rPr>
              <a:t> </a:t>
            </a:r>
            <a:r>
              <a:rPr lang="fr-BE" sz="1200" dirty="0" err="1">
                <a:latin typeface="Times New Roman" pitchFamily="18" charset="0"/>
                <a:cs typeface="Times New Roman" pitchFamily="18" charset="0"/>
              </a:rPr>
              <a:t>drugarima</a:t>
            </a:r>
            <a:r>
              <a:rPr lang="fr-BE" sz="1200" dirty="0">
                <a:latin typeface="Times New Roman" pitchFamily="18" charset="0"/>
                <a:cs typeface="Times New Roman" pitchFamily="18" charset="0"/>
              </a:rPr>
              <a:t> </a:t>
            </a:r>
            <a:r>
              <a:rPr lang="fr-BE" sz="1200" dirty="0" err="1">
                <a:latin typeface="Times New Roman" pitchFamily="18" charset="0"/>
                <a:cs typeface="Times New Roman" pitchFamily="18" charset="0"/>
              </a:rPr>
              <a:t>ugroženim</a:t>
            </a:r>
            <a:r>
              <a:rPr lang="fr-BE" sz="1200" dirty="0">
                <a:latin typeface="Times New Roman" pitchFamily="18" charset="0"/>
                <a:cs typeface="Times New Roman" pitchFamily="18" charset="0"/>
              </a:rPr>
              <a:t> </a:t>
            </a:r>
            <a:r>
              <a:rPr lang="fr-BE" sz="1200" dirty="0" err="1">
                <a:latin typeface="Times New Roman" pitchFamily="18" charset="0"/>
                <a:cs typeface="Times New Roman" pitchFamily="18" charset="0"/>
              </a:rPr>
              <a:t>prirodnim</a:t>
            </a:r>
            <a:r>
              <a:rPr lang="fr-BE" sz="1200" dirty="0">
                <a:latin typeface="Times New Roman" pitchFamily="18" charset="0"/>
                <a:cs typeface="Times New Roman" pitchFamily="18" charset="0"/>
              </a:rPr>
              <a:t> </a:t>
            </a:r>
            <a:r>
              <a:rPr lang="fr-BE" sz="1200" dirty="0" err="1">
                <a:latin typeface="Times New Roman" pitchFamily="18" charset="0"/>
                <a:cs typeface="Times New Roman" pitchFamily="18" charset="0"/>
              </a:rPr>
              <a:t>nepogodama</a:t>
            </a:r>
            <a:r>
              <a:rPr lang="fr-BE" sz="1200" dirty="0">
                <a:latin typeface="Times New Roman" pitchFamily="18" charset="0"/>
                <a:cs typeface="Times New Roman" pitchFamily="18" charset="0"/>
              </a:rPr>
              <a:t> u </a:t>
            </a:r>
            <a:r>
              <a:rPr lang="fr-BE" sz="1200" dirty="0" err="1">
                <a:latin typeface="Times New Roman" pitchFamily="18" charset="0"/>
                <a:cs typeface="Times New Roman" pitchFamily="18" charset="0"/>
              </a:rPr>
              <a:t>okruženju</a:t>
            </a:r>
            <a:r>
              <a:rPr lang="fr-BE" sz="1200" dirty="0">
                <a:latin typeface="Times New Roman" pitchFamily="18" charset="0"/>
                <a:cs typeface="Times New Roman" pitchFamily="18" charset="0"/>
              </a:rPr>
              <a:t>. </a:t>
            </a:r>
            <a:r>
              <a:rPr lang="en-US" sz="1200" dirty="0" err="1" smtClean="0">
                <a:latin typeface="Times New Roman" pitchFamily="18" charset="0"/>
                <a:cs typeface="Times New Roman" pitchFamily="18" charset="0"/>
              </a:rPr>
              <a:t>Takmičenje</a:t>
            </a:r>
            <a:r>
              <a:rPr lang="en-US" sz="1200" dirty="0" smtClean="0">
                <a:latin typeface="Times New Roman" pitchFamily="18" charset="0"/>
                <a:cs typeface="Times New Roman" pitchFamily="18" charset="0"/>
              </a:rPr>
              <a:t> </a:t>
            </a:r>
            <a:r>
              <a:rPr lang="en-US" sz="1200" dirty="0">
                <a:latin typeface="Times New Roman" pitchFamily="18" charset="0"/>
                <a:cs typeface="Times New Roman" pitchFamily="18" charset="0"/>
              </a:rPr>
              <a:t>se </a:t>
            </a:r>
            <a:r>
              <a:rPr lang="en-US" sz="1200" dirty="0" err="1" smtClean="0">
                <a:latin typeface="Times New Roman" pitchFamily="18" charset="0"/>
                <a:cs typeface="Times New Roman" pitchFamily="18" charset="0"/>
              </a:rPr>
              <a:t>odrzalo</a:t>
            </a:r>
            <a:r>
              <a:rPr lang="sr-Latn-ME" sz="1200" dirty="0">
                <a:latin typeface="Times New Roman" pitchFamily="18" charset="0"/>
                <a:cs typeface="Times New Roman" pitchFamily="18" charset="0"/>
              </a:rPr>
              <a:t> </a:t>
            </a:r>
            <a:r>
              <a:rPr lang="en-US" sz="1200" dirty="0" smtClean="0">
                <a:latin typeface="Times New Roman" pitchFamily="18" charset="0"/>
                <a:cs typeface="Times New Roman" pitchFamily="18" charset="0"/>
              </a:rPr>
              <a:t>8</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februara</a:t>
            </a:r>
            <a:r>
              <a:rPr lang="en-US" sz="1200" dirty="0">
                <a:latin typeface="Times New Roman" pitchFamily="18" charset="0"/>
                <a:cs typeface="Times New Roman" pitchFamily="18" charset="0"/>
              </a:rPr>
              <a:t> u JU OŠ  ,,</a:t>
            </a:r>
            <a:r>
              <a:rPr lang="en-US" sz="1200" dirty="0" err="1">
                <a:latin typeface="Times New Roman" pitchFamily="18" charset="0"/>
                <a:cs typeface="Times New Roman" pitchFamily="18" charset="0"/>
              </a:rPr>
              <a:t>Pavle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Rovinski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Nakon</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takmičenja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učesnici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održali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prezentaciju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svoje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mlađe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drugare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kako</a:t>
            </a:r>
            <a:r>
              <a:rPr lang="en-US" sz="1200" dirty="0">
                <a:latin typeface="Times New Roman" pitchFamily="18" charset="0"/>
                <a:cs typeface="Times New Roman" pitchFamily="18" charset="0"/>
              </a:rPr>
              <a:t> bi </a:t>
            </a:r>
            <a:r>
              <a:rPr lang="en-US" sz="1200" dirty="0" err="1">
                <a:latin typeface="Times New Roman" pitchFamily="18" charset="0"/>
                <a:cs typeface="Times New Roman" pitchFamily="18" charset="0"/>
              </a:rPr>
              <a:t>ih</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zainteresovali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ovu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aktivnost</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Sve</a:t>
            </a:r>
            <a:r>
              <a:rPr lang="en-US" sz="1200" dirty="0">
                <a:latin typeface="Times New Roman" pitchFamily="18" charset="0"/>
                <a:cs typeface="Times New Roman" pitchFamily="18" charset="0"/>
              </a:rPr>
              <a:t> je </a:t>
            </a:r>
            <a:r>
              <a:rPr lang="en-US" sz="1200" dirty="0" err="1">
                <a:latin typeface="Times New Roman" pitchFamily="18" charset="0"/>
                <a:cs typeface="Times New Roman" pitchFamily="18" charset="0"/>
              </a:rPr>
              <a:t>bilo</a:t>
            </a:r>
            <a:r>
              <a:rPr lang="en-US" sz="1200" dirty="0">
                <a:latin typeface="Times New Roman" pitchFamily="18" charset="0"/>
                <a:cs typeface="Times New Roman" pitchFamily="18" charset="0"/>
              </a:rPr>
              <a:t> </a:t>
            </a:r>
            <a:r>
              <a:rPr lang="sr-Latn-ME"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mnogo</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lakše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obaviti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kada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imali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nesebičnu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pomoć</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naših</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nastavnica</a:t>
            </a:r>
            <a:r>
              <a:rPr lang="en-US" sz="1200" dirty="0">
                <a:latin typeface="Times New Roman" pitchFamily="18" charset="0"/>
                <a:cs typeface="Times New Roman" pitchFamily="18" charset="0"/>
              </a:rPr>
              <a:t> Irene </a:t>
            </a:r>
            <a:r>
              <a:rPr lang="en-US" sz="1200" dirty="0" err="1">
                <a:latin typeface="Times New Roman" pitchFamily="18" charset="0"/>
                <a:cs typeface="Times New Roman" pitchFamily="18" charset="0"/>
              </a:rPr>
              <a:t>Bojanović</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Nataše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Sudar</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Veronike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Rutović</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Veliku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ulogu</a:t>
            </a:r>
            <a:r>
              <a:rPr lang="en-US" sz="1200" dirty="0">
                <a:latin typeface="Times New Roman" pitchFamily="18" charset="0"/>
                <a:cs typeface="Times New Roman" pitchFamily="18" charset="0"/>
              </a:rPr>
              <a:t> je </a:t>
            </a:r>
            <a:r>
              <a:rPr lang="en-US" sz="1200" dirty="0" err="1">
                <a:latin typeface="Times New Roman" pitchFamily="18" charset="0"/>
                <a:cs typeface="Times New Roman" pitchFamily="18" charset="0"/>
              </a:rPr>
              <a:t>imao</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njihov</a:t>
            </a:r>
            <a:r>
              <a:rPr lang="en-US" sz="1200" dirty="0">
                <a:latin typeface="Times New Roman" pitchFamily="18" charset="0"/>
                <a:cs typeface="Times New Roman" pitchFamily="18" charset="0"/>
              </a:rPr>
              <a:t> mentor,  </a:t>
            </a:r>
            <a:r>
              <a:rPr lang="en-US" sz="1200" dirty="0" err="1">
                <a:latin typeface="Times New Roman" pitchFamily="18" charset="0"/>
                <a:cs typeface="Times New Roman" pitchFamily="18" charset="0"/>
              </a:rPr>
              <a:t>gospodin</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Predrag</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Lešić</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iz</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firme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Domen</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koji</a:t>
            </a:r>
            <a:r>
              <a:rPr lang="en-US" sz="1200" dirty="0">
                <a:latin typeface="Times New Roman" pitchFamily="18" charset="0"/>
                <a:cs typeface="Times New Roman" pitchFamily="18" charset="0"/>
              </a:rPr>
              <a:t> je   </a:t>
            </a:r>
            <a:r>
              <a:rPr lang="en-US" sz="1200" dirty="0" err="1">
                <a:latin typeface="Times New Roman" pitchFamily="18" charset="0"/>
                <a:cs typeface="Times New Roman" pitchFamily="18" charset="0"/>
              </a:rPr>
              <a:t>učesnike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naučio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mnogim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novim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vještinama</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jednostavan</a:t>
            </a:r>
            <a:r>
              <a:rPr lang="en-US" sz="1200" dirty="0">
                <a:latin typeface="Times New Roman" pitchFamily="18" charset="0"/>
                <a:cs typeface="Times New Roman" pitchFamily="18" charset="0"/>
              </a:rPr>
              <a:t> a </a:t>
            </a:r>
            <a:r>
              <a:rPr lang="en-US" sz="1200" dirty="0" err="1">
                <a:latin typeface="Times New Roman" pitchFamily="18" charset="0"/>
                <a:cs typeface="Times New Roman" pitchFamily="18" charset="0"/>
              </a:rPr>
              <a:t>efikasan</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način</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predstavio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neke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njih</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kompleksne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pojmove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Podršku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timu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dala</a:t>
            </a:r>
            <a:r>
              <a:rPr lang="en-US" sz="1200" dirty="0">
                <a:latin typeface="Times New Roman" pitchFamily="18" charset="0"/>
                <a:cs typeface="Times New Roman" pitchFamily="18" charset="0"/>
              </a:rPr>
              <a:t> je  </a:t>
            </a:r>
            <a:r>
              <a:rPr lang="en-US" sz="1200" dirty="0" err="1">
                <a:latin typeface="Times New Roman" pitchFamily="18" charset="0"/>
                <a:cs typeface="Times New Roman" pitchFamily="18" charset="0"/>
              </a:rPr>
              <a:t>direktorka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Zdenka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Mišković</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koja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ih</a:t>
            </a:r>
            <a:r>
              <a:rPr lang="en-US" sz="1200" dirty="0">
                <a:latin typeface="Times New Roman" pitchFamily="18" charset="0"/>
                <a:cs typeface="Times New Roman" pitchFamily="18" charset="0"/>
              </a:rPr>
              <a:t> je </a:t>
            </a:r>
            <a:r>
              <a:rPr lang="en-US" sz="1200" dirty="0" err="1">
                <a:latin typeface="Times New Roman" pitchFamily="18" charset="0"/>
                <a:cs typeface="Times New Roman" pitchFamily="18" charset="0"/>
              </a:rPr>
              <a:t>bodrila</a:t>
            </a:r>
            <a:r>
              <a:rPr lang="en-US" sz="1200" dirty="0">
                <a:latin typeface="Times New Roman" pitchFamily="18" charset="0"/>
                <a:cs typeface="Times New Roman" pitchFamily="18" charset="0"/>
              </a:rPr>
              <a:t> u </a:t>
            </a:r>
            <a:r>
              <a:rPr lang="en-US" sz="1200" dirty="0" err="1">
                <a:latin typeface="Times New Roman" pitchFamily="18" charset="0"/>
                <a:cs typeface="Times New Roman" pitchFamily="18" charset="0"/>
              </a:rPr>
              <a:t>svakom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smislu</a:t>
            </a:r>
            <a:r>
              <a:rPr lang="en-US" sz="1200" dirty="0">
                <a:latin typeface="Times New Roman" pitchFamily="18" charset="0"/>
                <a:cs typeface="Times New Roman" pitchFamily="18" charset="0"/>
              </a:rPr>
              <a:t>.    </a:t>
            </a:r>
            <a:br>
              <a:rPr lang="en-US" sz="1200" dirty="0">
                <a:latin typeface="Times New Roman" pitchFamily="18" charset="0"/>
                <a:cs typeface="Times New Roman" pitchFamily="18" charset="0"/>
              </a:rPr>
            </a:br>
            <a:r>
              <a:rPr lang="en-US" sz="1200" dirty="0" err="1">
                <a:latin typeface="Times New Roman" pitchFamily="18" charset="0"/>
                <a:cs typeface="Times New Roman" pitchFamily="18" charset="0"/>
              </a:rPr>
              <a:t>Ponosni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smo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ovaj</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sjajan</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uspijeh</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na</a:t>
            </a:r>
            <a:r>
              <a:rPr lang="en-US" sz="1200" dirty="0">
                <a:latin typeface="Times New Roman" pitchFamily="18" charset="0"/>
                <a:cs typeface="Times New Roman" pitchFamily="18" charset="0"/>
              </a:rPr>
              <a:t> to </a:t>
            </a:r>
            <a:r>
              <a:rPr lang="en-US" sz="1200" dirty="0" err="1">
                <a:latin typeface="Times New Roman" pitchFamily="18" charset="0"/>
                <a:cs typeface="Times New Roman" pitchFamily="18" charset="0"/>
              </a:rPr>
              <a:t>što</a:t>
            </a:r>
            <a:r>
              <a:rPr lang="en-US" sz="1200" dirty="0">
                <a:latin typeface="Times New Roman" pitchFamily="18" charset="0"/>
                <a:cs typeface="Times New Roman" pitchFamily="18" charset="0"/>
              </a:rPr>
              <a:t> je </a:t>
            </a:r>
            <a:r>
              <a:rPr lang="en-US" sz="1200" dirty="0" err="1">
                <a:latin typeface="Times New Roman" pitchFamily="18" charset="0"/>
                <a:cs typeface="Times New Roman" pitchFamily="18" charset="0"/>
              </a:rPr>
              <a:t>naša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škola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predstaviljena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ovoj</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manifestaciji</a:t>
            </a:r>
            <a:r>
              <a:rPr lang="en-US" sz="1200" dirty="0">
                <a:latin typeface="Times New Roman" pitchFamily="18" charset="0"/>
                <a:cs typeface="Times New Roman" pitchFamily="18" charset="0"/>
              </a:rPr>
              <a:t>. </a:t>
            </a:r>
            <a:br>
              <a:rPr lang="en-US" sz="1200" dirty="0">
                <a:latin typeface="Times New Roman" pitchFamily="18" charset="0"/>
                <a:cs typeface="Times New Roman" pitchFamily="18" charset="0"/>
              </a:rPr>
            </a:br>
            <a:r>
              <a:rPr lang="en-US" sz="1200" dirty="0">
                <a:latin typeface="Times New Roman" pitchFamily="18" charset="0"/>
                <a:cs typeface="Times New Roman" pitchFamily="18" charset="0"/>
              </a:rPr>
              <a:t> </a:t>
            </a:r>
            <a:br>
              <a:rPr lang="en-US" sz="1200" dirty="0">
                <a:latin typeface="Times New Roman" pitchFamily="18" charset="0"/>
                <a:cs typeface="Times New Roman" pitchFamily="18" charset="0"/>
              </a:rPr>
            </a:br>
            <a:r>
              <a:rPr lang="en-US" sz="1200" i="1" dirty="0">
                <a:latin typeface="Times New Roman" pitchFamily="18" charset="0"/>
                <a:cs typeface="Times New Roman" pitchFamily="18" charset="0"/>
              </a:rPr>
              <a:t>                         </a:t>
            </a:r>
            <a:r>
              <a:rPr lang="en-US" sz="1200" dirty="0">
                <a:latin typeface="Times New Roman" pitchFamily="18" charset="0"/>
                <a:cs typeface="Times New Roman" pitchFamily="18" charset="0"/>
              </a:rPr>
              <a:t/>
            </a:r>
            <a:br>
              <a:rPr lang="en-US" sz="1200" dirty="0">
                <a:latin typeface="Times New Roman" pitchFamily="18" charset="0"/>
                <a:cs typeface="Times New Roman" pitchFamily="18" charset="0"/>
              </a:rPr>
            </a:br>
            <a:endParaRPr lang="en-US" sz="1200" dirty="0">
              <a:latin typeface="Times New Roman" pitchFamily="18" charset="0"/>
              <a:cs typeface="Times New Roman" pitchFamily="18" charset="0"/>
            </a:endParaRPr>
          </a:p>
        </p:txBody>
      </p:sp>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913"/>
          <a:stretch/>
        </p:blipFill>
        <p:spPr bwMode="auto">
          <a:xfrm>
            <a:off x="3789040" y="3995936"/>
            <a:ext cx="2539478" cy="144016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72608" y="4067944"/>
            <a:ext cx="3021147" cy="201360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79291" y="6081550"/>
            <a:ext cx="6228928" cy="2862322"/>
          </a:xfrm>
          <a:prstGeom prst="rect">
            <a:avLst/>
          </a:prstGeom>
        </p:spPr>
        <p:txBody>
          <a:bodyPr wrap="square">
            <a:spAutoFit/>
          </a:bodyPr>
          <a:lstStyle/>
          <a:p>
            <a:r>
              <a:rPr lang="sr-Latn-ME" sz="1300" b="1" dirty="0" smtClean="0">
                <a:latin typeface="Times New Roman" pitchFamily="18" charset="0"/>
                <a:cs typeface="Times New Roman" pitchFamily="18" charset="0"/>
              </a:rPr>
              <a:t>P</a:t>
            </a:r>
            <a:r>
              <a:rPr lang="en-US" sz="1300" b="1" dirty="0" err="1" smtClean="0">
                <a:latin typeface="Times New Roman" pitchFamily="18" charset="0"/>
                <a:cs typeface="Times New Roman" pitchFamily="18" charset="0"/>
              </a:rPr>
              <a:t>rofesionalnа</a:t>
            </a:r>
            <a:r>
              <a:rPr lang="en-US" sz="1300" b="1" dirty="0" smtClean="0">
                <a:latin typeface="Times New Roman" pitchFamily="18" charset="0"/>
                <a:cs typeface="Times New Roman" pitchFamily="18" charset="0"/>
              </a:rPr>
              <a:t> </a:t>
            </a:r>
            <a:r>
              <a:rPr lang="en-US" sz="1300" b="1" dirty="0" err="1">
                <a:latin typeface="Times New Roman" pitchFamily="18" charset="0"/>
                <a:cs typeface="Times New Roman" pitchFamily="18" charset="0"/>
              </a:rPr>
              <a:t>orjentacijа</a:t>
            </a:r>
            <a:r>
              <a:rPr lang="en-US" sz="1300" b="1" dirty="0">
                <a:latin typeface="Times New Roman" pitchFamily="18" charset="0"/>
                <a:cs typeface="Times New Roman" pitchFamily="18" charset="0"/>
              </a:rPr>
              <a:t> </a:t>
            </a:r>
          </a:p>
          <a:p>
            <a:r>
              <a:rPr lang="en-US" sz="1200" dirty="0">
                <a:latin typeface="Times New Roman" pitchFamily="18" charset="0"/>
                <a:cs typeface="Times New Roman" pitchFamily="18" charset="0"/>
              </a:rPr>
              <a:t> </a:t>
            </a:r>
          </a:p>
          <a:p>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Nama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polumaturantima</a:t>
            </a:r>
            <a:r>
              <a:rPr lang="en-US" sz="1200" dirty="0">
                <a:latin typeface="Times New Roman" pitchFamily="18" charset="0"/>
                <a:cs typeface="Times New Roman" pitchFamily="18" charset="0"/>
              </a:rPr>
              <a:t> </a:t>
            </a:r>
            <a:r>
              <a:rPr lang="en-US" sz="1200" dirty="0" smtClean="0">
                <a:latin typeface="Times New Roman" pitchFamily="18" charset="0"/>
                <a:cs typeface="Times New Roman" pitchFamily="18" charset="0"/>
              </a:rPr>
              <a:t>je </a:t>
            </a:r>
            <a:r>
              <a:rPr lang="en-US" sz="1200" dirty="0" err="1">
                <a:latin typeface="Times New Roman" pitchFamily="18" charset="0"/>
                <a:cs typeface="Times New Roman" pitchFamily="18" charset="0"/>
              </a:rPr>
              <a:t>jako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teško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odlučiti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kojim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putem</a:t>
            </a:r>
            <a:r>
              <a:rPr lang="en-US" sz="1200" dirty="0">
                <a:latin typeface="Times New Roman" pitchFamily="18" charset="0"/>
                <a:cs typeface="Times New Roman" pitchFamily="18" charset="0"/>
              </a:rPr>
              <a:t> da </a:t>
            </a:r>
            <a:r>
              <a:rPr lang="en-US" sz="1200" dirty="0" err="1">
                <a:latin typeface="Times New Roman" pitchFamily="18" charset="0"/>
                <a:cs typeface="Times New Roman" pitchFamily="18" charset="0"/>
              </a:rPr>
              <a:t>krenemo</a:t>
            </a:r>
            <a:r>
              <a:rPr lang="en-US" sz="1200" dirty="0">
                <a:latin typeface="Times New Roman" pitchFamily="18" charset="0"/>
                <a:cs typeface="Times New Roman" pitchFamily="18" charset="0"/>
              </a:rPr>
              <a:t> . </a:t>
            </a:r>
            <a:r>
              <a:rPr lang="en-US" sz="1200" dirty="0" err="1">
                <a:latin typeface="Times New Roman" pitchFamily="18" charset="0"/>
                <a:cs typeface="Times New Roman" pitchFamily="18" charset="0"/>
              </a:rPr>
              <a:t>Izabrati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buduće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zanimanje</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odrediti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čime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ćemo</a:t>
            </a:r>
            <a:r>
              <a:rPr lang="en-US" sz="1200" dirty="0">
                <a:latin typeface="Times New Roman" pitchFamily="18" charset="0"/>
                <a:cs typeface="Times New Roman" pitchFamily="18" charset="0"/>
              </a:rPr>
              <a:t> se u </a:t>
            </a:r>
            <a:r>
              <a:rPr lang="en-US" sz="1200" dirty="0" err="1">
                <a:latin typeface="Times New Roman" pitchFamily="18" charset="0"/>
                <a:cs typeface="Times New Roman" pitchFamily="18" charset="0"/>
              </a:rPr>
              <a:t>životu</a:t>
            </a:r>
            <a:r>
              <a:rPr lang="en-US" sz="1200" dirty="0">
                <a:latin typeface="Times New Roman" pitchFamily="18" charset="0"/>
                <a:cs typeface="Times New Roman" pitchFamily="18" charset="0"/>
              </a:rPr>
              <a:t> </a:t>
            </a:r>
            <a:r>
              <a:rPr lang="en-US" sz="1200" dirty="0" err="1" smtClean="0">
                <a:latin typeface="Times New Roman" pitchFamily="18" charset="0"/>
                <a:cs typeface="Times New Roman" pitchFamily="18" charset="0"/>
              </a:rPr>
              <a:t>baviti</a:t>
            </a:r>
            <a:r>
              <a:rPr lang="en-US" sz="1200" dirty="0" smtClean="0">
                <a:latin typeface="Times New Roman" pitchFamily="18" charset="0"/>
                <a:cs typeface="Times New Roman" pitchFamily="18" charset="0"/>
              </a:rPr>
              <a:t> </a:t>
            </a:r>
            <a:r>
              <a:rPr lang="en-US" sz="1200" dirty="0">
                <a:latin typeface="Times New Roman" pitchFamily="18" charset="0"/>
                <a:cs typeface="Times New Roman" pitchFamily="18" charset="0"/>
              </a:rPr>
              <a:t>je </a:t>
            </a:r>
            <a:r>
              <a:rPr lang="en-US" sz="1200" dirty="0" err="1">
                <a:latin typeface="Times New Roman" pitchFamily="18" charset="0"/>
                <a:cs typeface="Times New Roman" pitchFamily="18" charset="0"/>
              </a:rPr>
              <a:t>bitna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odluka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Odlučili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smo</a:t>
            </a:r>
            <a:r>
              <a:rPr lang="en-US" sz="1200" dirty="0">
                <a:latin typeface="Times New Roman" pitchFamily="18" charset="0"/>
                <a:cs typeface="Times New Roman" pitchFamily="18" charset="0"/>
              </a:rPr>
              <a:t> da </a:t>
            </a:r>
            <a:r>
              <a:rPr lang="en-US" sz="1200" dirty="0" err="1">
                <a:latin typeface="Times New Roman" pitchFamily="18" charset="0"/>
                <a:cs typeface="Times New Roman" pitchFamily="18" charset="0"/>
              </a:rPr>
              <a:t>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času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odjeljenske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zajednice</a:t>
            </a:r>
            <a:r>
              <a:rPr lang="en-US" sz="1200" dirty="0">
                <a:latin typeface="Times New Roman" pitchFamily="18" charset="0"/>
                <a:cs typeface="Times New Roman" pitchFamily="18" charset="0"/>
              </a:rPr>
              <a:t> </a:t>
            </a:r>
            <a:r>
              <a:rPr lang="sr-Latn-ME" sz="1200" dirty="0" smtClean="0">
                <a:latin typeface="Times New Roman" pitchFamily="18" charset="0"/>
                <a:cs typeface="Times New Roman" pitchFamily="18" charset="0"/>
              </a:rPr>
              <a:t>organizujemo </a:t>
            </a:r>
            <a:r>
              <a:rPr lang="en-US" sz="1200" dirty="0" err="1" smtClean="0">
                <a:latin typeface="Times New Roman" pitchFamily="18" charset="0"/>
                <a:cs typeface="Times New Roman" pitchFamily="18" charset="0"/>
              </a:rPr>
              <a:t>čas</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profesionalne</a:t>
            </a:r>
            <a:r>
              <a:rPr lang="en-US" sz="1200" dirty="0">
                <a:latin typeface="Times New Roman" pitchFamily="18" charset="0"/>
                <a:cs typeface="Times New Roman" pitchFamily="18" charset="0"/>
              </a:rPr>
              <a:t> </a:t>
            </a:r>
            <a:r>
              <a:rPr lang="en-US" sz="1200" dirty="0" err="1" smtClean="0">
                <a:latin typeface="Times New Roman" pitchFamily="18" charset="0"/>
                <a:cs typeface="Times New Roman" pitchFamily="18" charset="0"/>
              </a:rPr>
              <a:t>orjentacije</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koji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će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pomoći</a:t>
            </a:r>
            <a:r>
              <a:rPr lang="en-US" sz="1200" dirty="0">
                <a:latin typeface="Times New Roman" pitchFamily="18" charset="0"/>
                <a:cs typeface="Times New Roman" pitchFamily="18" charset="0"/>
              </a:rPr>
              <a:t> da </a:t>
            </a:r>
            <a:r>
              <a:rPr lang="en-US" sz="1200" dirty="0" err="1">
                <a:latin typeface="Times New Roman" pitchFamily="18" charset="0"/>
                <a:cs typeface="Times New Roman" pitchFamily="18" charset="0"/>
              </a:rPr>
              <a:t>lakše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odaberemo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Ovom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času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prisustvovali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frizer</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Zoran</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Vukčević</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njegova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ćerka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Ljubica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Bulatović</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advokat</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Rada</a:t>
            </a:r>
            <a:r>
              <a:rPr lang="en-US" sz="1200" dirty="0">
                <a:latin typeface="Times New Roman" pitchFamily="18" charset="0"/>
                <a:cs typeface="Times New Roman" pitchFamily="18" charset="0"/>
              </a:rPr>
              <a:t> </a:t>
            </a:r>
            <a:r>
              <a:rPr lang="en-US" sz="1200" dirty="0" err="1" smtClean="0">
                <a:latin typeface="Times New Roman" pitchFamily="18" charset="0"/>
                <a:cs typeface="Times New Roman" pitchFamily="18" charset="0"/>
              </a:rPr>
              <a:t>Mirković</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direktor</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kompanije</a:t>
            </a:r>
            <a:r>
              <a:rPr lang="en-US" sz="1200" dirty="0">
                <a:latin typeface="Times New Roman" pitchFamily="18" charset="0"/>
                <a:cs typeface="Times New Roman" pitchFamily="18" charset="0"/>
              </a:rPr>
              <a:t> </a:t>
            </a:r>
            <a:r>
              <a:rPr lang="en-US" sz="1200" dirty="0" smtClean="0">
                <a:latin typeface="Times New Roman" pitchFamily="18" charset="0"/>
                <a:cs typeface="Times New Roman" pitchFamily="18" charset="0"/>
              </a:rPr>
              <a:t>Domen.me</a:t>
            </a:r>
            <a:r>
              <a:rPr lang="sr-Latn-ME" sz="1200" dirty="0" smtClean="0">
                <a:latin typeface="Times New Roman" pitchFamily="18" charset="0"/>
                <a:cs typeface="Times New Roman" pitchFamily="18" charset="0"/>
              </a:rPr>
              <a:t>,</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Predrag</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Lesić</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novinar</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Vanja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Kova</a:t>
            </a:r>
            <a:r>
              <a:rPr lang="sr-Latn-ME" sz="1200" dirty="0">
                <a:latin typeface="Times New Roman" pitchFamily="18" charset="0"/>
                <a:cs typeface="Times New Roman" pitchFamily="18" charset="0"/>
              </a:rPr>
              <a:t>čević. </a:t>
            </a:r>
            <a:r>
              <a:rPr lang="en-US" sz="1200" dirty="0">
                <a:latin typeface="Times New Roman" pitchFamily="18" charset="0"/>
                <a:cs typeface="Times New Roman" pitchFamily="18" charset="0"/>
              </a:rPr>
              <a:t>S </a:t>
            </a:r>
            <a:r>
              <a:rPr lang="en-US" sz="1200" dirty="0" err="1">
                <a:latin typeface="Times New Roman" pitchFamily="18" charset="0"/>
                <a:cs typeface="Times New Roman" pitchFamily="18" charset="0"/>
              </a:rPr>
              <a:t>obzirom</a:t>
            </a:r>
            <a:r>
              <a:rPr lang="en-US" sz="1200" dirty="0">
                <a:latin typeface="Times New Roman" pitchFamily="18" charset="0"/>
                <a:cs typeface="Times New Roman" pitchFamily="18" charset="0"/>
              </a:rPr>
              <a:t> da </a:t>
            </a:r>
            <a:r>
              <a:rPr lang="en-US" sz="1200" dirty="0" err="1">
                <a:latin typeface="Times New Roman" pitchFamily="18" charset="0"/>
                <a:cs typeface="Times New Roman" pitchFamily="18" charset="0"/>
              </a:rPr>
              <a:t>su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oni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jako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uspjesni</a:t>
            </a:r>
            <a:r>
              <a:rPr lang="en-US" sz="1200" dirty="0">
                <a:latin typeface="Times New Roman" pitchFamily="18" charset="0"/>
                <a:cs typeface="Times New Roman" pitchFamily="18" charset="0"/>
              </a:rPr>
              <a:t> u </a:t>
            </a:r>
            <a:r>
              <a:rPr lang="en-US" sz="1200" dirty="0" err="1">
                <a:latin typeface="Times New Roman" pitchFamily="18" charset="0"/>
                <a:cs typeface="Times New Roman" pitchFamily="18" charset="0"/>
              </a:rPr>
              <a:t>svojim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profesijama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pažljivo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smo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slušali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njihova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iskustva</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shvatili</a:t>
            </a:r>
            <a:r>
              <a:rPr lang="en-US" sz="1200" dirty="0">
                <a:latin typeface="Times New Roman" pitchFamily="18" charset="0"/>
                <a:cs typeface="Times New Roman" pitchFamily="18" charset="0"/>
              </a:rPr>
              <a:t> da do </a:t>
            </a:r>
            <a:r>
              <a:rPr lang="en-US" sz="1200" dirty="0" err="1">
                <a:latin typeface="Times New Roman" pitchFamily="18" charset="0"/>
                <a:cs typeface="Times New Roman" pitchFamily="18" charset="0"/>
              </a:rPr>
              <a:t>cilja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nije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lako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stići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ali</a:t>
            </a:r>
            <a:r>
              <a:rPr lang="en-US" sz="1200" dirty="0">
                <a:latin typeface="Times New Roman" pitchFamily="18" charset="0"/>
                <a:cs typeface="Times New Roman" pitchFamily="18" charset="0"/>
              </a:rPr>
              <a:t> da se </a:t>
            </a:r>
            <a:r>
              <a:rPr lang="en-US" sz="1200" dirty="0" err="1">
                <a:latin typeface="Times New Roman" pitchFamily="18" charset="0"/>
                <a:cs typeface="Times New Roman" pitchFamily="18" charset="0"/>
              </a:rPr>
              <a:t>trud</a:t>
            </a:r>
            <a:r>
              <a:rPr lang="en-US" sz="1200" dirty="0">
                <a:latin typeface="Times New Roman" pitchFamily="18" charset="0"/>
                <a:cs typeface="Times New Roman" pitchFamily="18" charset="0"/>
              </a:rPr>
              <a:t> i rad </a:t>
            </a:r>
            <a:r>
              <a:rPr lang="en-US" sz="1200" dirty="0" err="1">
                <a:latin typeface="Times New Roman" pitchFamily="18" charset="0"/>
                <a:cs typeface="Times New Roman" pitchFamily="18" charset="0"/>
              </a:rPr>
              <a:t>isplati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Mnogo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pomogli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njihovi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savjeti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Shvatili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smo</a:t>
            </a:r>
            <a:r>
              <a:rPr lang="en-US" sz="1200" dirty="0">
                <a:latin typeface="Times New Roman" pitchFamily="18" charset="0"/>
                <a:cs typeface="Times New Roman" pitchFamily="18" charset="0"/>
              </a:rPr>
              <a:t> da ne </a:t>
            </a:r>
            <a:r>
              <a:rPr lang="en-US" sz="1200" dirty="0" err="1">
                <a:latin typeface="Times New Roman" pitchFamily="18" charset="0"/>
                <a:cs typeface="Times New Roman" pitchFamily="18" charset="0"/>
              </a:rPr>
              <a:t>smijemo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odustati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prvoj</a:t>
            </a:r>
            <a:r>
              <a:rPr lang="en-US" sz="1200" dirty="0">
                <a:latin typeface="Times New Roman" pitchFamily="18" charset="0"/>
                <a:cs typeface="Times New Roman" pitchFamily="18" charset="0"/>
              </a:rPr>
              <a:t> </a:t>
            </a:r>
            <a:r>
              <a:rPr lang="en-US" sz="1200" dirty="0" err="1" smtClean="0">
                <a:latin typeface="Times New Roman" pitchFamily="18" charset="0"/>
                <a:cs typeface="Times New Roman" pitchFamily="18" charset="0"/>
              </a:rPr>
              <a:t>prepreci</a:t>
            </a:r>
            <a:r>
              <a:rPr lang="sr-Latn-ME" sz="1200" dirty="0" smtClean="0">
                <a:latin typeface="Times New Roman" pitchFamily="18" charset="0"/>
                <a:cs typeface="Times New Roman" pitchFamily="18" charset="0"/>
              </a:rPr>
              <a:t>.</a:t>
            </a:r>
            <a:r>
              <a:rPr lang="en-US" sz="1200" dirty="0" smtClean="0">
                <a:latin typeface="Times New Roman" pitchFamily="18" charset="0"/>
                <a:cs typeface="Times New Roman" pitchFamily="18" charset="0"/>
              </a:rPr>
              <a:t> </a:t>
            </a:r>
            <a:r>
              <a:rPr lang="en-US" sz="1200" dirty="0">
                <a:latin typeface="Times New Roman" pitchFamily="18" charset="0"/>
                <a:cs typeface="Times New Roman" pitchFamily="18" charset="0"/>
              </a:rPr>
              <a:t>U </a:t>
            </a:r>
            <a:r>
              <a:rPr lang="en-US" sz="1200" dirty="0" err="1">
                <a:latin typeface="Times New Roman" pitchFamily="18" charset="0"/>
                <a:cs typeface="Times New Roman" pitchFamily="18" charset="0"/>
              </a:rPr>
              <a:t>svemu</a:t>
            </a:r>
            <a:r>
              <a:rPr lang="en-US" sz="1200" dirty="0">
                <a:latin typeface="Times New Roman" pitchFamily="18" charset="0"/>
                <a:cs typeface="Times New Roman" pitchFamily="18" charset="0"/>
              </a:rPr>
              <a:t> je </a:t>
            </a:r>
            <a:r>
              <a:rPr lang="en-US" sz="1200" dirty="0" err="1">
                <a:latin typeface="Times New Roman" pitchFamily="18" charset="0"/>
                <a:cs typeface="Times New Roman" pitchFamily="18" charset="0"/>
              </a:rPr>
              <a:t>bitna</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organizacija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jer</a:t>
            </a:r>
            <a:r>
              <a:rPr lang="en-US" sz="1200" dirty="0">
                <a:latin typeface="Times New Roman" pitchFamily="18" charset="0"/>
                <a:cs typeface="Times New Roman" pitchFamily="18" charset="0"/>
              </a:rPr>
              <a:t> mi, i pored </a:t>
            </a:r>
            <a:r>
              <a:rPr lang="en-US" sz="1200" dirty="0" err="1">
                <a:latin typeface="Times New Roman" pitchFamily="18" charset="0"/>
                <a:cs typeface="Times New Roman" pitchFamily="18" charset="0"/>
              </a:rPr>
              <a:t>načeg</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zanimanja</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interesovanja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možemo</a:t>
            </a:r>
            <a:r>
              <a:rPr lang="en-US" sz="1200" dirty="0">
                <a:latin typeface="Times New Roman" pitchFamily="18" charset="0"/>
                <a:cs typeface="Times New Roman" pitchFamily="18" charset="0"/>
              </a:rPr>
              <a:t> da se </a:t>
            </a:r>
            <a:r>
              <a:rPr lang="en-US" sz="1200" dirty="0" err="1">
                <a:latin typeface="Times New Roman" pitchFamily="18" charset="0"/>
                <a:cs typeface="Times New Roman" pitchFamily="18" charset="0"/>
              </a:rPr>
              <a:t>bavimo</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drugim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aktivnostima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koje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nas</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zanimaju</a:t>
            </a:r>
            <a:r>
              <a:rPr lang="en-US" sz="1200" dirty="0">
                <a:latin typeface="Times New Roman" pitchFamily="18" charset="0"/>
                <a:cs typeface="Times New Roman" pitchFamily="18" charset="0"/>
              </a:rPr>
              <a:t>. Na </a:t>
            </a:r>
            <a:r>
              <a:rPr lang="en-US" sz="1200" dirty="0" err="1">
                <a:latin typeface="Times New Roman" pitchFamily="18" charset="0"/>
                <a:cs typeface="Times New Roman" pitchFamily="18" charset="0"/>
              </a:rPr>
              <a:t>ovom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času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smo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ih</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pitali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sve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što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nas</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interesuje</a:t>
            </a:r>
            <a:r>
              <a:rPr lang="en-US" sz="1200" dirty="0" smtClean="0">
                <a:latin typeface="Times New Roman" pitchFamily="18" charset="0"/>
                <a:cs typeface="Times New Roman" pitchFamily="18" charset="0"/>
              </a:rPr>
              <a:t>, </a:t>
            </a:r>
            <a:r>
              <a:rPr lang="en-US" sz="1200" dirty="0">
                <a:latin typeface="Times New Roman" pitchFamily="18" charset="0"/>
                <a:cs typeface="Times New Roman" pitchFamily="18" charset="0"/>
              </a:rPr>
              <a:t>a </a:t>
            </a:r>
            <a:r>
              <a:rPr lang="en-US" sz="1200" dirty="0" err="1">
                <a:latin typeface="Times New Roman" pitchFamily="18" charset="0"/>
                <a:cs typeface="Times New Roman" pitchFamily="18" charset="0"/>
              </a:rPr>
              <a:t>naši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gosti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iskreno</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dobronamjerno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odgovarali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Ovakvi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časovi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jako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korisni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đake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Zahvalni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smo</a:t>
            </a:r>
            <a:r>
              <a:rPr lang="en-US" sz="1200" dirty="0">
                <a:latin typeface="Times New Roman" pitchFamily="18" charset="0"/>
                <a:cs typeface="Times New Roman" pitchFamily="18" charset="0"/>
              </a:rPr>
              <a:t> </a:t>
            </a:r>
            <a:r>
              <a:rPr lang="en-US" sz="1200" dirty="0" err="1" smtClean="0">
                <a:latin typeface="Times New Roman" pitchFamily="18" charset="0"/>
                <a:cs typeface="Times New Roman" pitchFamily="18" charset="0"/>
              </a:rPr>
              <a:t>gostima</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koji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nam</a:t>
            </a:r>
            <a:r>
              <a:rPr lang="en-US" sz="1200" dirty="0">
                <a:latin typeface="Times New Roman" pitchFamily="18" charset="0"/>
                <a:cs typeface="Times New Roman" pitchFamily="18" charset="0"/>
              </a:rPr>
              <a:t> </a:t>
            </a:r>
            <a:r>
              <a:rPr lang="en-US" sz="1200" dirty="0" err="1" smtClean="0">
                <a:latin typeface="Times New Roman" pitchFamily="18" charset="0"/>
                <a:cs typeface="Times New Roman" pitchFamily="18" charset="0"/>
              </a:rPr>
              <a:t>približili</a:t>
            </a:r>
            <a:r>
              <a:rPr lang="sr-Latn-ME"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njihovu</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profesiju</a:t>
            </a:r>
            <a:r>
              <a:rPr lang="en-US" sz="1200" dirty="0" smtClean="0">
                <a:latin typeface="Times New Roman" pitchFamily="18" charset="0"/>
                <a:cs typeface="Times New Roman" pitchFamily="18" charset="0"/>
              </a:rPr>
              <a:t>.</a:t>
            </a:r>
            <a:r>
              <a:rPr lang="en-US" sz="1200" dirty="0">
                <a:latin typeface="Times New Roman" pitchFamily="18" charset="0"/>
                <a:cs typeface="Times New Roman" pitchFamily="18" charset="0"/>
              </a:rPr>
              <a:t>							</a:t>
            </a:r>
            <a:r>
              <a:rPr lang="sr-Latn-ME"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Jefimija</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Folić</a:t>
            </a:r>
            <a:r>
              <a:rPr lang="en-US" sz="1200" dirty="0">
                <a:latin typeface="Times New Roman" pitchFamily="18" charset="0"/>
                <a:cs typeface="Times New Roman" pitchFamily="18" charset="0"/>
              </a:rPr>
              <a:t> IX-a</a:t>
            </a:r>
          </a:p>
        </p:txBody>
      </p:sp>
      <p:pic>
        <p:nvPicPr>
          <p:cNvPr id="7"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308" t="13595" b="23629"/>
          <a:stretch/>
        </p:blipFill>
        <p:spPr bwMode="auto">
          <a:xfrm>
            <a:off x="3789040" y="5437480"/>
            <a:ext cx="2323587" cy="104910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33783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6000"/>
            <a:extLst>
              <a:ext uri="{BEBA8EAE-BF5A-486C-A8C5-ECC9F3942E4B}">
                <a14:imgProps xmlns:a14="http://schemas.microsoft.com/office/drawing/2010/main">
                  <a14:imgLayer r:embed="rId3">
                    <a14:imgEffect>
                      <a14:colorTemperature colorTemp="5300"/>
                    </a14:imgEffect>
                    <a14:imgEffect>
                      <a14:saturation sat="400000"/>
                    </a14:imgEffect>
                  </a14:imgLayer>
                </a14:imgProps>
              </a:ext>
            </a:extLst>
          </a:blip>
          <a:srcRect/>
          <a:stretch>
            <a:fillRect l="-53000" r="-53000"/>
          </a:stretch>
        </a:blipFill>
        <a:effectLst/>
      </p:bgPr>
    </p:bg>
    <p:spTree>
      <p:nvGrpSpPr>
        <p:cNvPr id="1" name=""/>
        <p:cNvGrpSpPr/>
        <p:nvPr/>
      </p:nvGrpSpPr>
      <p:grpSpPr>
        <a:xfrm>
          <a:off x="0" y="0"/>
          <a:ext cx="0" cy="0"/>
          <a:chOff x="0" y="0"/>
          <a:chExt cx="0" cy="0"/>
        </a:xfrm>
      </p:grpSpPr>
      <p:pic>
        <p:nvPicPr>
          <p:cNvPr id="5" name="Picture 4" descr="http://kolektiv.me/images/7f7ba04fa6cb74d6f8aa24dc3c08f763.jpg"/>
          <p:cNvPicPr/>
          <p:nvPr/>
        </p:nvPicPr>
        <p:blipFill rotWithShape="1">
          <a:blip r:embed="rId4" cstate="print"/>
          <a:srcRect t="18592"/>
          <a:stretch/>
        </p:blipFill>
        <p:spPr bwMode="auto">
          <a:xfrm>
            <a:off x="3212976" y="5868144"/>
            <a:ext cx="3384376" cy="2188702"/>
          </a:xfrm>
          <a:prstGeom prst="rect">
            <a:avLst/>
          </a:prstGeom>
          <a:ln>
            <a:noFill/>
          </a:ln>
          <a:effectLst>
            <a:softEdge rad="112500"/>
          </a:effectLst>
        </p:spPr>
      </p:pic>
      <p:sp>
        <p:nvSpPr>
          <p:cNvPr id="3" name="Rectangle 2"/>
          <p:cNvSpPr/>
          <p:nvPr/>
        </p:nvSpPr>
        <p:spPr>
          <a:xfrm>
            <a:off x="332656" y="251520"/>
            <a:ext cx="6264696" cy="3046988"/>
          </a:xfrm>
          <a:prstGeom prst="rect">
            <a:avLst/>
          </a:prstGeom>
        </p:spPr>
        <p:txBody>
          <a:bodyPr wrap="square">
            <a:spAutoFit/>
          </a:bodyPr>
          <a:lstStyle/>
          <a:p>
            <a:r>
              <a:rPr lang="sr-Latn-ME"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Nevladina</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organizacija</a:t>
            </a:r>
            <a:r>
              <a:rPr lang="en-US" sz="1200" dirty="0">
                <a:latin typeface="Times New Roman" pitchFamily="18" charset="0"/>
                <a:cs typeface="Times New Roman" pitchFamily="18" charset="0"/>
              </a:rPr>
              <a:t> ”EKOM”– </a:t>
            </a:r>
            <a:r>
              <a:rPr lang="en-US" sz="1200" dirty="0" err="1">
                <a:latin typeface="Times New Roman" pitchFamily="18" charset="0"/>
                <a:cs typeface="Times New Roman" pitchFamily="18" charset="0"/>
              </a:rPr>
              <a:t>Udru</a:t>
            </a:r>
            <a:r>
              <a:rPr lang="sr-Latn-ME" sz="1200" dirty="0">
                <a:latin typeface="Times New Roman" pitchFamily="18" charset="0"/>
                <a:cs typeface="Times New Roman" pitchFamily="18" charset="0"/>
              </a:rPr>
              <a:t>ž</a:t>
            </a:r>
            <a:r>
              <a:rPr lang="en-US" sz="1200" dirty="0" err="1">
                <a:latin typeface="Times New Roman" pitchFamily="18" charset="0"/>
                <a:cs typeface="Times New Roman" pitchFamily="18" charset="0"/>
              </a:rPr>
              <a:t>enje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ekološki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konsalting</a:t>
            </a:r>
            <a:r>
              <a:rPr lang="en-US" sz="1200" dirty="0">
                <a:latin typeface="Times New Roman" pitchFamily="18" charset="0"/>
                <a:cs typeface="Times New Roman" pitchFamily="18" charset="0"/>
              </a:rPr>
              <a:t> u </a:t>
            </a:r>
            <a:r>
              <a:rPr lang="en-US" sz="1200" dirty="0" err="1">
                <a:latin typeface="Times New Roman" pitchFamily="18" charset="0"/>
                <a:cs typeface="Times New Roman" pitchFamily="18" charset="0"/>
              </a:rPr>
              <a:t>Crnoj</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Gori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sedmu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godinu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redom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organizovala</a:t>
            </a:r>
            <a:r>
              <a:rPr lang="en-US" sz="1200" dirty="0">
                <a:latin typeface="Times New Roman" pitchFamily="18" charset="0"/>
                <a:cs typeface="Times New Roman" pitchFamily="18" charset="0"/>
              </a:rPr>
              <a:t> je </a:t>
            </a:r>
            <a:r>
              <a:rPr lang="en-US" sz="1200" dirty="0" err="1">
                <a:latin typeface="Times New Roman" pitchFamily="18" charset="0"/>
                <a:cs typeface="Times New Roman" pitchFamily="18" charset="0"/>
              </a:rPr>
              <a:t>konkurs</a:t>
            </a:r>
            <a:r>
              <a:rPr lang="en-US" sz="1200" b="1" dirty="0">
                <a:latin typeface="Times New Roman" pitchFamily="18" charset="0"/>
                <a:cs typeface="Times New Roman" pitchFamily="18" charset="0"/>
              </a:rPr>
              <a:t> „</a:t>
            </a:r>
            <a:r>
              <a:rPr lang="en-US" sz="1200" b="1" dirty="0" err="1">
                <a:latin typeface="Times New Roman" pitchFamily="18" charset="0"/>
                <a:cs typeface="Times New Roman" pitchFamily="18" charset="0"/>
              </a:rPr>
              <a:t>Mladi</a:t>
            </a:r>
            <a:r>
              <a:rPr lang="en-US" sz="1200" b="1" dirty="0">
                <a:latin typeface="Times New Roman" pitchFamily="18" charset="0"/>
                <a:cs typeface="Times New Roman" pitchFamily="18" charset="0"/>
              </a:rPr>
              <a:t> </a:t>
            </a:r>
            <a:r>
              <a:rPr lang="en-US" sz="1200" b="1" dirty="0" err="1">
                <a:latin typeface="Times New Roman" pitchFamily="18" charset="0"/>
                <a:cs typeface="Times New Roman" pitchFamily="18" charset="0"/>
              </a:rPr>
              <a:t>eko-reporteri</a:t>
            </a:r>
            <a:r>
              <a:rPr lang="en-US" sz="1200" b="1" dirty="0">
                <a:latin typeface="Times New Roman" pitchFamily="18" charset="0"/>
                <a:cs typeface="Times New Roman" pitchFamily="18" charset="0"/>
              </a:rPr>
              <a:t>”, </a:t>
            </a:r>
            <a:r>
              <a:rPr lang="en-US" sz="1200" dirty="0">
                <a:latin typeface="Times New Roman" pitchFamily="18" charset="0"/>
                <a:cs typeface="Times New Roman" pitchFamily="18" charset="0"/>
              </a:rPr>
              <a:t>program </a:t>
            </a:r>
            <a:r>
              <a:rPr lang="en-US" sz="1200" dirty="0" err="1">
                <a:latin typeface="Times New Roman" pitchFamily="18" charset="0"/>
                <a:cs typeface="Times New Roman" pitchFamily="18" charset="0"/>
              </a:rPr>
              <a:t>Fondacije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ekološku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edukaciju</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treći</a:t>
            </a:r>
            <a:r>
              <a:rPr lang="en-US" sz="1200" dirty="0">
                <a:latin typeface="Times New Roman" pitchFamily="18" charset="0"/>
                <a:cs typeface="Times New Roman" pitchFamily="18" charset="0"/>
              </a:rPr>
              <a:t> put </a:t>
            </a:r>
            <a:r>
              <a:rPr lang="en-US" sz="1200" dirty="0" err="1">
                <a:latin typeface="Times New Roman" pitchFamily="18" charset="0"/>
                <a:cs typeface="Times New Roman" pitchFamily="18" charset="0"/>
              </a:rPr>
              <a:t>kampanju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manje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smeća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Fondacije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kompanije</a:t>
            </a:r>
            <a:r>
              <a:rPr lang="en-US" sz="1200" dirty="0">
                <a:latin typeface="Times New Roman" pitchFamily="18" charset="0"/>
                <a:cs typeface="Times New Roman" pitchFamily="18" charset="0"/>
              </a:rPr>
              <a:t> Wrigley, </a:t>
            </a:r>
            <a:r>
              <a:rPr lang="en-US" sz="1200" dirty="0" err="1">
                <a:latin typeface="Times New Roman" pitchFamily="18" charset="0"/>
                <a:cs typeface="Times New Roman" pitchFamily="18" charset="0"/>
              </a:rPr>
              <a:t>poznate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kompanije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koja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proizvodi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žvakaće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gume</a:t>
            </a:r>
            <a:r>
              <a:rPr lang="en-US" sz="1200" dirty="0">
                <a:latin typeface="Times New Roman" pitchFamily="18" charset="0"/>
                <a:cs typeface="Times New Roman" pitchFamily="18" charset="0"/>
              </a:rPr>
              <a:t>.</a:t>
            </a:r>
            <a:br>
              <a:rPr lang="en-US" sz="1200" dirty="0">
                <a:latin typeface="Times New Roman" pitchFamily="18" charset="0"/>
                <a:cs typeface="Times New Roman" pitchFamily="18" charset="0"/>
              </a:rPr>
            </a:br>
            <a:r>
              <a:rPr lang="en-US" sz="1200" dirty="0" err="1" smtClean="0">
                <a:latin typeface="Times New Roman" pitchFamily="18" charset="0"/>
                <a:cs typeface="Times New Roman" pitchFamily="18" charset="0"/>
              </a:rPr>
              <a:t>Preko</a:t>
            </a:r>
            <a:r>
              <a:rPr lang="en-US" sz="1200" dirty="0" smtClean="0">
                <a:latin typeface="Times New Roman" pitchFamily="18" charset="0"/>
                <a:cs typeface="Times New Roman" pitchFamily="18" charset="0"/>
              </a:rPr>
              <a:t> </a:t>
            </a:r>
            <a:r>
              <a:rPr lang="en-US" sz="1200" dirty="0">
                <a:latin typeface="Times New Roman" pitchFamily="18" charset="0"/>
                <a:cs typeface="Times New Roman" pitchFamily="18" charset="0"/>
              </a:rPr>
              <a:t>300 </a:t>
            </a:r>
            <a:r>
              <a:rPr lang="en-US" sz="1200" dirty="0" err="1">
                <a:latin typeface="Times New Roman" pitchFamily="18" charset="0"/>
                <a:cs typeface="Times New Roman" pitchFamily="18" charset="0"/>
              </a:rPr>
              <a:t>učenika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iz</a:t>
            </a:r>
            <a:r>
              <a:rPr lang="en-US" sz="1200" dirty="0">
                <a:latin typeface="Times New Roman" pitchFamily="18" charset="0"/>
                <a:cs typeface="Times New Roman" pitchFamily="18" charset="0"/>
              </a:rPr>
              <a:t> 18 </a:t>
            </a:r>
            <a:r>
              <a:rPr lang="en-US" sz="1200" dirty="0" err="1">
                <a:latin typeface="Times New Roman" pitchFamily="18" charset="0"/>
                <a:cs typeface="Times New Roman" pitchFamily="18" charset="0"/>
              </a:rPr>
              <a:t>srednjih</a:t>
            </a:r>
            <a:r>
              <a:rPr lang="en-US" sz="1200" dirty="0">
                <a:latin typeface="Times New Roman" pitchFamily="18" charset="0"/>
                <a:cs typeface="Times New Roman" pitchFamily="18" charset="0"/>
              </a:rPr>
              <a:t> i 28 </a:t>
            </a:r>
            <a:r>
              <a:rPr lang="en-US" sz="1200" dirty="0" err="1">
                <a:latin typeface="Times New Roman" pitchFamily="18" charset="0"/>
                <a:cs typeface="Times New Roman" pitchFamily="18" charset="0"/>
              </a:rPr>
              <a:t>osnovnih</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škola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poslalo</a:t>
            </a:r>
            <a:r>
              <a:rPr lang="en-US" sz="1200" dirty="0">
                <a:latin typeface="Times New Roman" pitchFamily="18" charset="0"/>
                <a:cs typeface="Times New Roman" pitchFamily="18" charset="0"/>
              </a:rPr>
              <a:t> je </a:t>
            </a:r>
            <a:r>
              <a:rPr lang="en-US" sz="1200" dirty="0" err="1">
                <a:latin typeface="Times New Roman" pitchFamily="18" charset="0"/>
                <a:cs typeface="Times New Roman" pitchFamily="18" charset="0"/>
              </a:rPr>
              <a:t>oko</a:t>
            </a:r>
            <a:r>
              <a:rPr lang="en-US" sz="1200" dirty="0">
                <a:latin typeface="Times New Roman" pitchFamily="18" charset="0"/>
                <a:cs typeface="Times New Roman" pitchFamily="18" charset="0"/>
              </a:rPr>
              <a:t> 400 </a:t>
            </a:r>
            <a:r>
              <a:rPr lang="en-US" sz="1200" dirty="0" err="1">
                <a:latin typeface="Times New Roman" pitchFamily="18" charset="0"/>
                <a:cs typeface="Times New Roman" pitchFamily="18" charset="0"/>
              </a:rPr>
              <a:t>radova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ovogodišnje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konkurse</a:t>
            </a:r>
            <a:r>
              <a:rPr lang="en-US" sz="1200" dirty="0">
                <a:latin typeface="Times New Roman" pitchFamily="18" charset="0"/>
                <a:cs typeface="Times New Roman" pitchFamily="18" charset="0"/>
              </a:rPr>
              <a:t>. U </a:t>
            </a:r>
            <a:r>
              <a:rPr lang="en-US" sz="1200" dirty="0" err="1">
                <a:latin typeface="Times New Roman" pitchFamily="18" charset="0"/>
                <a:cs typeface="Times New Roman" pitchFamily="18" charset="0"/>
              </a:rPr>
              <a:t>pripremi</a:t>
            </a:r>
            <a:r>
              <a:rPr lang="en-US" sz="1200" dirty="0">
                <a:latin typeface="Times New Roman" pitchFamily="18" charset="0"/>
                <a:cs typeface="Times New Roman" pitchFamily="18" charset="0"/>
              </a:rPr>
              <a:t> je </a:t>
            </a:r>
            <a:r>
              <a:rPr lang="en-US" sz="1200" dirty="0" err="1">
                <a:latin typeface="Times New Roman" pitchFamily="18" charset="0"/>
                <a:cs typeface="Times New Roman" pitchFamily="18" charset="0"/>
              </a:rPr>
              <a:t>pomagalo</a:t>
            </a:r>
            <a:r>
              <a:rPr lang="en-US" sz="1200" dirty="0">
                <a:latin typeface="Times New Roman" pitchFamily="18" charset="0"/>
                <a:cs typeface="Times New Roman" pitchFamily="18" charset="0"/>
              </a:rPr>
              <a:t> i 58 </a:t>
            </a:r>
            <a:r>
              <a:rPr lang="en-US" sz="1200" dirty="0" err="1">
                <a:latin typeface="Times New Roman" pitchFamily="18" charset="0"/>
                <a:cs typeface="Times New Roman" pitchFamily="18" charset="0"/>
              </a:rPr>
              <a:t>profesora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mentora</a:t>
            </a:r>
            <a:r>
              <a:rPr lang="en-US" sz="1200" dirty="0">
                <a:latin typeface="Times New Roman" pitchFamily="18" charset="0"/>
                <a:cs typeface="Times New Roman" pitchFamily="18" charset="0"/>
              </a:rPr>
              <a:t>. </a:t>
            </a:r>
            <a:br>
              <a:rPr lang="en-US" sz="1200" dirty="0">
                <a:latin typeface="Times New Roman" pitchFamily="18" charset="0"/>
                <a:cs typeface="Times New Roman" pitchFamily="18" charset="0"/>
              </a:rPr>
            </a:br>
            <a:r>
              <a:rPr lang="en-US" sz="1200" dirty="0" err="1" smtClean="0">
                <a:latin typeface="Times New Roman" pitchFamily="18" charset="0"/>
                <a:cs typeface="Times New Roman" pitchFamily="18" charset="0"/>
              </a:rPr>
              <a:t>Svečana</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dodjela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nagrada</a:t>
            </a:r>
            <a:r>
              <a:rPr lang="en-US" sz="1200" dirty="0">
                <a:latin typeface="Times New Roman" pitchFamily="18" charset="0"/>
                <a:cs typeface="Times New Roman" pitchFamily="18" charset="0"/>
              </a:rPr>
              <a:t> je </a:t>
            </a:r>
            <a:r>
              <a:rPr lang="en-US" sz="1200" dirty="0" err="1">
                <a:latin typeface="Times New Roman" pitchFamily="18" charset="0"/>
                <a:cs typeface="Times New Roman" pitchFamily="18" charset="0"/>
              </a:rPr>
              <a:t>predviđena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a:t>
            </a:r>
            <a:r>
              <a:rPr lang="en-US" sz="1200" dirty="0">
                <a:latin typeface="Times New Roman" pitchFamily="18" charset="0"/>
                <a:cs typeface="Times New Roman" pitchFamily="18" charset="0"/>
              </a:rPr>
              <a:t> Dan </a:t>
            </a:r>
            <a:r>
              <a:rPr lang="en-US" sz="1200" dirty="0" err="1">
                <a:latin typeface="Times New Roman" pitchFamily="18" charset="0"/>
                <a:cs typeface="Times New Roman" pitchFamily="18" charset="0"/>
              </a:rPr>
              <a:t>planete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Zemlje</a:t>
            </a:r>
            <a:r>
              <a:rPr lang="en-US" sz="1200" dirty="0">
                <a:latin typeface="Times New Roman" pitchFamily="18" charset="0"/>
                <a:cs typeface="Times New Roman" pitchFamily="18" charset="0"/>
              </a:rPr>
              <a:t>, u </a:t>
            </a:r>
            <a:r>
              <a:rPr lang="en-US" sz="1200" dirty="0" err="1">
                <a:latin typeface="Times New Roman" pitchFamily="18" charset="0"/>
                <a:cs typeface="Times New Roman" pitchFamily="18" charset="0"/>
              </a:rPr>
              <a:t>utorak</a:t>
            </a:r>
            <a:r>
              <a:rPr lang="en-US" sz="1200" dirty="0">
                <a:latin typeface="Times New Roman" pitchFamily="18" charset="0"/>
                <a:cs typeface="Times New Roman" pitchFamily="18" charset="0"/>
              </a:rPr>
              <a:t> 22. </a:t>
            </a:r>
            <a:r>
              <a:rPr lang="en-US" sz="1200" dirty="0" err="1">
                <a:latin typeface="Times New Roman" pitchFamily="18" charset="0"/>
                <a:cs typeface="Times New Roman" pitchFamily="18" charset="0"/>
              </a:rPr>
              <a:t>aprila</a:t>
            </a:r>
            <a:r>
              <a:rPr lang="en-US" sz="1200" dirty="0">
                <a:latin typeface="Times New Roman" pitchFamily="18" charset="0"/>
                <a:cs typeface="Times New Roman" pitchFamily="18" charset="0"/>
              </a:rPr>
              <a:t> u </a:t>
            </a:r>
            <a:r>
              <a:rPr lang="en-US" sz="1200" dirty="0" err="1">
                <a:latin typeface="Times New Roman" pitchFamily="18" charset="0"/>
                <a:cs typeface="Times New Roman" pitchFamily="18" charset="0"/>
              </a:rPr>
              <a:t>hotelu</a:t>
            </a:r>
            <a:r>
              <a:rPr lang="en-US" sz="1200" dirty="0">
                <a:latin typeface="Times New Roman" pitchFamily="18" charset="0"/>
                <a:cs typeface="Times New Roman" pitchFamily="18" charset="0"/>
              </a:rPr>
              <a:t> „City” u </a:t>
            </a:r>
            <a:r>
              <a:rPr lang="en-US" sz="1200" dirty="0" err="1">
                <a:latin typeface="Times New Roman" pitchFamily="18" charset="0"/>
                <a:cs typeface="Times New Roman" pitchFamily="18" charset="0"/>
              </a:rPr>
              <a:t>Podgorici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čime</a:t>
            </a:r>
            <a:r>
              <a:rPr lang="en-US" sz="1200" dirty="0">
                <a:latin typeface="Times New Roman" pitchFamily="18" charset="0"/>
                <a:cs typeface="Times New Roman" pitchFamily="18" charset="0"/>
              </a:rPr>
              <a:t> se NVO "EKOM" </a:t>
            </a:r>
            <a:r>
              <a:rPr lang="en-US" sz="1200" dirty="0" err="1">
                <a:latin typeface="Times New Roman" pitchFamily="18" charset="0"/>
                <a:cs typeface="Times New Roman" pitchFamily="18" charset="0"/>
              </a:rPr>
              <a:t>pridružuje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mreži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svjetskih</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nevladinih</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organizacija</a:t>
            </a:r>
            <a:r>
              <a:rPr lang="en-US" sz="1200" dirty="0">
                <a:latin typeface="Times New Roman" pitchFamily="18" charset="0"/>
                <a:cs typeface="Times New Roman" pitchFamily="18" charset="0"/>
              </a:rPr>
              <a:t> "Earth Day network". </a:t>
            </a:r>
          </a:p>
          <a:p>
            <a:r>
              <a:rPr lang="en-US" sz="1200" dirty="0" smtClean="0">
                <a:latin typeface="Times New Roman" pitchFamily="18" charset="0"/>
                <a:cs typeface="Times New Roman" pitchFamily="18" charset="0"/>
              </a:rPr>
              <a:t>Na </a:t>
            </a:r>
            <a:r>
              <a:rPr lang="en-US" sz="1200" dirty="0" err="1">
                <a:latin typeface="Times New Roman" pitchFamily="18" charset="0"/>
                <a:cs typeface="Times New Roman" pitchFamily="18" charset="0"/>
              </a:rPr>
              <a:t>dodjeli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nagrada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bili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su</a:t>
            </a:r>
            <a:r>
              <a:rPr lang="en-US" sz="1200" dirty="0">
                <a:latin typeface="Times New Roman" pitchFamily="18" charset="0"/>
                <a:cs typeface="Times New Roman" pitchFamily="18" charset="0"/>
              </a:rPr>
              <a:t> i u</a:t>
            </a:r>
            <a:r>
              <a:rPr lang="hr-HR" sz="1200" dirty="0">
                <a:latin typeface="Times New Roman" pitchFamily="18" charset="0"/>
                <a:cs typeface="Times New Roman" pitchFamily="18" charset="0"/>
              </a:rPr>
              <a:t>čenici naše škole, Ivona-Iva Jovanović i Nikolina </a:t>
            </a:r>
            <a:r>
              <a:rPr lang="hr-HR" sz="1200" dirty="0" smtClean="0">
                <a:latin typeface="Times New Roman" pitchFamily="18" charset="0"/>
                <a:cs typeface="Times New Roman" pitchFamily="18" charset="0"/>
              </a:rPr>
              <a:t>Lešić, koje </a:t>
            </a:r>
            <a:r>
              <a:rPr lang="hr-HR" sz="1200" dirty="0">
                <a:latin typeface="Times New Roman" pitchFamily="18" charset="0"/>
                <a:cs typeface="Times New Roman" pitchFamily="18" charset="0"/>
              </a:rPr>
              <a:t>su imale prijavljena tri rada i Milena Matanović, Nikola Čović i Danilo </a:t>
            </a:r>
            <a:r>
              <a:rPr lang="hr-HR" sz="1200" dirty="0" smtClean="0">
                <a:latin typeface="Times New Roman" pitchFamily="18" charset="0"/>
                <a:cs typeface="Times New Roman" pitchFamily="18" charset="0"/>
              </a:rPr>
              <a:t>Popivoda, koji </a:t>
            </a:r>
            <a:r>
              <a:rPr lang="hr-HR" sz="1200" dirty="0">
                <a:latin typeface="Times New Roman" pitchFamily="18" charset="0"/>
                <a:cs typeface="Times New Roman" pitchFamily="18" charset="0"/>
              </a:rPr>
              <a:t>su imali </a:t>
            </a:r>
            <a:r>
              <a:rPr lang="hr-HR" sz="1200" dirty="0" smtClean="0">
                <a:latin typeface="Times New Roman" pitchFamily="18" charset="0"/>
                <a:cs typeface="Times New Roman" pitchFamily="18" charset="0"/>
              </a:rPr>
              <a:t> prijavljen </a:t>
            </a:r>
            <a:r>
              <a:rPr lang="hr-HR" sz="1200" dirty="0">
                <a:latin typeface="Times New Roman" pitchFamily="18" charset="0"/>
                <a:cs typeface="Times New Roman" pitchFamily="18" charset="0"/>
              </a:rPr>
              <a:t>jedan rad. Njihovi mentori su bile nastavnice Čeda Deletić i Slavica Matanović.</a:t>
            </a:r>
            <a:endParaRPr lang="en-US" sz="1200" dirty="0">
              <a:latin typeface="Times New Roman" pitchFamily="18" charset="0"/>
              <a:cs typeface="Times New Roman" pitchFamily="18" charset="0"/>
            </a:endParaRPr>
          </a:p>
          <a:p>
            <a:r>
              <a:rPr lang="hr-HR" sz="1200" dirty="0">
                <a:latin typeface="Times New Roman" pitchFamily="18" charset="0"/>
                <a:cs typeface="Times New Roman" pitchFamily="18" charset="0"/>
              </a:rPr>
              <a:t>Pomenuti Nikola, Danilo i Milena osvojili su treće mjesto za rad u kategoriji </a:t>
            </a:r>
            <a:r>
              <a:rPr lang="en-US" sz="1200" dirty="0">
                <a:latin typeface="Times New Roman" pitchFamily="18" charset="0"/>
                <a:cs typeface="Times New Roman" pitchFamily="18" charset="0"/>
              </a:rPr>
              <a:t>č</a:t>
            </a:r>
            <a:r>
              <a:rPr lang="hr-HR" sz="1200" dirty="0">
                <a:latin typeface="Times New Roman" pitchFamily="18" charset="0"/>
                <a:cs typeface="Times New Roman" pitchFamily="18" charset="0"/>
              </a:rPr>
              <a:t>lanaka pod nazivom ,,Zagađenost rijeka u Crnoj Gori'', dok su Ivona i Nikolina osvojile dva prva mjesta za radove u kategoriji video zapis pod nazivom </a:t>
            </a:r>
            <a:r>
              <a:rPr lang="en-US" sz="1200" dirty="0">
                <a:latin typeface="Times New Roman" pitchFamily="18" charset="0"/>
                <a:cs typeface="Times New Roman" pitchFamily="18" charset="0"/>
              </a:rPr>
              <a:t>,,</a:t>
            </a:r>
            <a:r>
              <a:rPr lang="en-US" sz="1200" dirty="0" err="1">
                <a:latin typeface="Times New Roman" pitchFamily="18" charset="0"/>
                <a:cs typeface="Times New Roman" pitchFamily="18" charset="0"/>
              </a:rPr>
              <a:t>Iz</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našeg</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ugla</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Pravo</a:t>
            </a:r>
            <a:r>
              <a:rPr lang="en-US" sz="1200" dirty="0">
                <a:latin typeface="Times New Roman" pitchFamily="18" charset="0"/>
                <a:cs typeface="Times New Roman" pitchFamily="18" charset="0"/>
              </a:rPr>
              <a:t> lice </a:t>
            </a:r>
            <a:r>
              <a:rPr lang="en-US" sz="1200" dirty="0" err="1">
                <a:latin typeface="Times New Roman" pitchFamily="18" charset="0"/>
                <a:cs typeface="Times New Roman" pitchFamily="18" charset="0"/>
              </a:rPr>
              <a:t>Ribnice</a:t>
            </a:r>
            <a:r>
              <a:rPr lang="en-US" sz="1200" dirty="0">
                <a:latin typeface="Times New Roman" pitchFamily="18" charset="0"/>
                <a:cs typeface="Times New Roman" pitchFamily="18" charset="0"/>
              </a:rPr>
              <a:t>’’, </a:t>
            </a:r>
            <a:r>
              <a:rPr lang="hr-HR" sz="1200" dirty="0">
                <a:latin typeface="Times New Roman" pitchFamily="18" charset="0"/>
                <a:cs typeface="Times New Roman" pitchFamily="18" charset="0"/>
              </a:rPr>
              <a:t>i jedno drugo za kategoriju foto-priča pod nazivom ''Tako velik problem, a tako jednostavno rješenje''.</a:t>
            </a:r>
            <a:endParaRPr lang="en-US" sz="1200" dirty="0">
              <a:latin typeface="Times New Roman" pitchFamily="18" charset="0"/>
              <a:cs typeface="Times New Roman" pitchFamily="18" charset="0"/>
            </a:endParaRPr>
          </a:p>
        </p:txBody>
      </p:sp>
      <p:pic>
        <p:nvPicPr>
          <p:cNvPr id="6" name="Content Placeholder 5"/>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t="23746"/>
          <a:stretch/>
        </p:blipFill>
        <p:spPr>
          <a:xfrm>
            <a:off x="2420888" y="3298508"/>
            <a:ext cx="3960440" cy="2281604"/>
          </a:xfrm>
          <a:prstGeom prst="rect">
            <a:avLst/>
          </a:prstGeom>
          <a:ln>
            <a:noFill/>
          </a:ln>
          <a:effectLst>
            <a:softEdge rad="112500"/>
          </a:effectLst>
        </p:spPr>
      </p:pic>
      <p:sp>
        <p:nvSpPr>
          <p:cNvPr id="2" name="Rectangle 1"/>
          <p:cNvSpPr/>
          <p:nvPr/>
        </p:nvSpPr>
        <p:spPr>
          <a:xfrm>
            <a:off x="361754" y="5400270"/>
            <a:ext cx="3103250" cy="2739211"/>
          </a:xfrm>
          <a:prstGeom prst="rect">
            <a:avLst/>
          </a:prstGeom>
        </p:spPr>
        <p:txBody>
          <a:bodyPr wrap="square">
            <a:spAutoFit/>
          </a:bodyPr>
          <a:lstStyle/>
          <a:p>
            <a:r>
              <a:rPr lang="en-US" sz="1400" b="1" dirty="0" err="1" smtClean="0">
                <a:latin typeface="Times New Roman" pitchFamily="18" charset="0"/>
                <a:cs typeface="Times New Roman" pitchFamily="18" charset="0"/>
              </a:rPr>
              <a:t>Godišnje</a:t>
            </a:r>
            <a:r>
              <a:rPr lang="en-US" sz="1400" b="1" dirty="0" smtClean="0">
                <a:latin typeface="Times New Roman" pitchFamily="18" charset="0"/>
                <a:cs typeface="Times New Roman" pitchFamily="18" charset="0"/>
              </a:rPr>
              <a:t> </a:t>
            </a:r>
            <a:r>
              <a:rPr lang="en-US" sz="1400" b="1" dirty="0" err="1" smtClean="0">
                <a:latin typeface="Times New Roman" pitchFamily="18" charset="0"/>
                <a:cs typeface="Times New Roman" pitchFamily="18" charset="0"/>
              </a:rPr>
              <a:t>nagrade</a:t>
            </a:r>
            <a:r>
              <a:rPr lang="en-US" sz="1400" b="1" dirty="0" smtClean="0">
                <a:latin typeface="Times New Roman" pitchFamily="18" charset="0"/>
                <a:cs typeface="Times New Roman" pitchFamily="18" charset="0"/>
              </a:rPr>
              <a:t> </a:t>
            </a:r>
            <a:r>
              <a:rPr lang="en-US" sz="1400" b="1" dirty="0" err="1" smtClean="0">
                <a:latin typeface="Times New Roman" pitchFamily="18" charset="0"/>
                <a:cs typeface="Times New Roman" pitchFamily="18" charset="0"/>
              </a:rPr>
              <a:t>kao</a:t>
            </a:r>
            <a:r>
              <a:rPr lang="en-US" sz="1400" b="1" dirty="0" smtClean="0">
                <a:latin typeface="Times New Roman" pitchFamily="18" charset="0"/>
                <a:cs typeface="Times New Roman" pitchFamily="18" charset="0"/>
              </a:rPr>
              <a:t> </a:t>
            </a:r>
            <a:r>
              <a:rPr lang="en-US" sz="1400" b="1" dirty="0" err="1" smtClean="0">
                <a:latin typeface="Times New Roman" pitchFamily="18" charset="0"/>
                <a:cs typeface="Times New Roman" pitchFamily="18" charset="0"/>
              </a:rPr>
              <a:t>podstrek</a:t>
            </a:r>
            <a:r>
              <a:rPr lang="en-US" sz="1400" b="1" dirty="0" smtClean="0">
                <a:latin typeface="Times New Roman" pitchFamily="18" charset="0"/>
                <a:cs typeface="Times New Roman" pitchFamily="18" charset="0"/>
              </a:rPr>
              <a:t> </a:t>
            </a:r>
            <a:r>
              <a:rPr lang="en-US" sz="1400" b="1" dirty="0" err="1" smtClean="0">
                <a:latin typeface="Times New Roman" pitchFamily="18" charset="0"/>
                <a:cs typeface="Times New Roman" pitchFamily="18" charset="0"/>
              </a:rPr>
              <a:t>za</a:t>
            </a:r>
            <a:r>
              <a:rPr lang="en-US" sz="1400" b="1" dirty="0" smtClean="0">
                <a:latin typeface="Times New Roman" pitchFamily="18" charset="0"/>
                <a:cs typeface="Times New Roman" pitchFamily="18" charset="0"/>
              </a:rPr>
              <a:t> </a:t>
            </a:r>
            <a:r>
              <a:rPr lang="en-US" sz="1400" b="1" dirty="0" err="1" smtClean="0">
                <a:latin typeface="Times New Roman" pitchFamily="18" charset="0"/>
                <a:cs typeface="Times New Roman" pitchFamily="18" charset="0"/>
              </a:rPr>
              <a:t>budućnost</a:t>
            </a:r>
            <a:endParaRPr lang="en-US" sz="1400" b="1" dirty="0" smtClean="0">
              <a:latin typeface="Times New Roman" pitchFamily="18" charset="0"/>
              <a:cs typeface="Times New Roman" pitchFamily="18" charset="0"/>
            </a:endParaRPr>
          </a:p>
          <a:p>
            <a:r>
              <a:rPr lang="en-US" sz="1200" dirty="0">
                <a:latin typeface="Times New Roman" pitchFamily="18" charset="0"/>
                <a:cs typeface="Times New Roman" pitchFamily="18" charset="0"/>
              </a:rPr>
              <a:t/>
            </a:r>
            <a:br>
              <a:rPr lang="en-US" sz="1200" dirty="0">
                <a:latin typeface="Times New Roman" pitchFamily="18" charset="0"/>
                <a:cs typeface="Times New Roman" pitchFamily="18" charset="0"/>
              </a:rPr>
            </a:br>
            <a:r>
              <a:rPr lang="sr-Latn-ME"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Fondacija</a:t>
            </a:r>
            <a:r>
              <a:rPr lang="en-US" sz="1200" dirty="0" smtClean="0">
                <a:latin typeface="Times New Roman" pitchFamily="18" charset="0"/>
                <a:cs typeface="Times New Roman" pitchFamily="18" charset="0"/>
              </a:rPr>
              <a:t> </a:t>
            </a:r>
            <a:r>
              <a:rPr lang="en-US" sz="1200" dirty="0">
                <a:latin typeface="Times New Roman" pitchFamily="18" charset="0"/>
                <a:cs typeface="Times New Roman" pitchFamily="18" charset="0"/>
              </a:rPr>
              <a:t>„</a:t>
            </a:r>
            <a:r>
              <a:rPr lang="en-US" sz="1200" dirty="0" err="1">
                <a:latin typeface="Times New Roman" pitchFamily="18" charset="0"/>
                <a:cs typeface="Times New Roman" pitchFamily="18" charset="0"/>
              </a:rPr>
              <a:t>Rastemo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zajedno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Komercijalne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banke</a:t>
            </a:r>
            <a:r>
              <a:rPr lang="en-US" sz="1200" dirty="0">
                <a:latin typeface="Times New Roman" pitchFamily="18" charset="0"/>
                <a:cs typeface="Times New Roman" pitchFamily="18" charset="0"/>
              </a:rPr>
              <a:t> AD </a:t>
            </a:r>
            <a:r>
              <a:rPr lang="en-US" sz="1200" dirty="0" err="1">
                <a:latin typeface="Times New Roman" pitchFamily="18" charset="0"/>
                <a:cs typeface="Times New Roman" pitchFamily="18" charset="0"/>
              </a:rPr>
              <a:t>Budva</a:t>
            </a:r>
            <a:r>
              <a:rPr lang="en-US" sz="1200" dirty="0">
                <a:latin typeface="Times New Roman" pitchFamily="18" charset="0"/>
                <a:cs typeface="Times New Roman" pitchFamily="18" charset="0"/>
              </a:rPr>
              <a:t> u </a:t>
            </a:r>
            <a:r>
              <a:rPr lang="en-US" sz="1200" dirty="0" err="1">
                <a:latin typeface="Times New Roman" pitchFamily="18" charset="0"/>
                <a:cs typeface="Times New Roman" pitchFamily="18" charset="0"/>
              </a:rPr>
              <a:t>hotelu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Podgorica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dodijelila</a:t>
            </a:r>
            <a:r>
              <a:rPr lang="en-US" sz="1200" dirty="0">
                <a:latin typeface="Times New Roman" pitchFamily="18" charset="0"/>
                <a:cs typeface="Times New Roman" pitchFamily="18" charset="0"/>
              </a:rPr>
              <a:t> je </a:t>
            </a:r>
            <a:r>
              <a:rPr lang="en-US" sz="1200" dirty="0" err="1">
                <a:latin typeface="Times New Roman" pitchFamily="18" charset="0"/>
                <a:cs typeface="Times New Roman" pitchFamily="18" charset="0"/>
              </a:rPr>
              <a:t>godišnje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nagrade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najtalentovanijim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učenicima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osnovnih</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škola</a:t>
            </a:r>
            <a:r>
              <a:rPr lang="en-US" sz="1200" dirty="0">
                <a:latin typeface="Times New Roman" pitchFamily="18" charset="0"/>
                <a:cs typeface="Times New Roman" pitchFamily="18" charset="0"/>
              </a:rPr>
              <a:t> u </a:t>
            </a:r>
            <a:r>
              <a:rPr lang="en-US" sz="1200" dirty="0" err="1">
                <a:latin typeface="Times New Roman" pitchFamily="18" charset="0"/>
                <a:cs typeface="Times New Roman" pitchFamily="18" charset="0"/>
              </a:rPr>
              <a:t>Crnoj</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Gori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Selekciona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komisija</a:t>
            </a:r>
            <a:r>
              <a:rPr lang="en-US" sz="1200" dirty="0">
                <a:latin typeface="Times New Roman" pitchFamily="18" charset="0"/>
                <a:cs typeface="Times New Roman" pitchFamily="18" charset="0"/>
              </a:rPr>
              <a:t> je </a:t>
            </a:r>
            <a:r>
              <a:rPr lang="en-US" sz="1200" dirty="0" err="1">
                <a:latin typeface="Times New Roman" pitchFamily="18" charset="0"/>
                <a:cs typeface="Times New Roman" pitchFamily="18" charset="0"/>
              </a:rPr>
              <a:t>odabrala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osnovce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koji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su</a:t>
            </a:r>
            <a:r>
              <a:rPr lang="en-US" sz="1200" dirty="0">
                <a:latin typeface="Times New Roman" pitchFamily="18" charset="0"/>
                <a:cs typeface="Times New Roman" pitchFamily="18" charset="0"/>
              </a:rPr>
              <a:t> u </a:t>
            </a:r>
            <a:r>
              <a:rPr lang="en-US" sz="1200" dirty="0" err="1">
                <a:latin typeface="Times New Roman" pitchFamily="18" charset="0"/>
                <a:cs typeface="Times New Roman" pitchFamily="18" charset="0"/>
              </a:rPr>
              <a:t>proteklom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periodu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ostvarili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zavidne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rezultate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kako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lokalnom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tako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regionalnom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ali</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državnom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nivou</a:t>
            </a:r>
            <a:r>
              <a:rPr lang="en-US" sz="1200" dirty="0">
                <a:latin typeface="Times New Roman" pitchFamily="18" charset="0"/>
                <a:cs typeface="Times New Roman" pitchFamily="18" charset="0"/>
              </a:rPr>
              <a:t> u </a:t>
            </a:r>
            <a:r>
              <a:rPr lang="en-US" sz="1200" dirty="0" err="1">
                <a:latin typeface="Times New Roman" pitchFamily="18" charset="0"/>
                <a:cs typeface="Times New Roman" pitchFamily="18" charset="0"/>
              </a:rPr>
              <a:t>oblastima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nauke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umjetnosti</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sporta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Među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nagrađenim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učenicima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nalaze</a:t>
            </a:r>
            <a:r>
              <a:rPr lang="en-US" sz="1200" dirty="0">
                <a:latin typeface="Times New Roman" pitchFamily="18" charset="0"/>
                <a:cs typeface="Times New Roman" pitchFamily="18" charset="0"/>
              </a:rPr>
              <a:t> se i </a:t>
            </a:r>
            <a:r>
              <a:rPr lang="en-US" sz="1200" dirty="0" err="1">
                <a:latin typeface="Times New Roman" pitchFamily="18" charset="0"/>
                <a:cs typeface="Times New Roman" pitchFamily="18" charset="0"/>
              </a:rPr>
              <a:t>dva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učenika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naše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škole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Dejan</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Baletić</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Darija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Konatar</a:t>
            </a:r>
            <a:r>
              <a:rPr lang="en-US" sz="1200" dirty="0">
                <a:latin typeface="Times New Roman" pitchFamily="18" charset="0"/>
                <a:cs typeface="Times New Roman" pitchFamily="18" charset="0"/>
              </a:rPr>
              <a:t> </a:t>
            </a:r>
            <a:r>
              <a:rPr lang="en-US" sz="1200" dirty="0" smtClean="0">
                <a:latin typeface="Times New Roman" pitchFamily="18" charset="0"/>
                <a:cs typeface="Times New Roman" pitchFamily="18" charset="0"/>
              </a:rPr>
              <a:t>.</a:t>
            </a:r>
            <a:endParaRPr lang="en-US" sz="1200" dirty="0">
              <a:latin typeface="Times New Roman" pitchFamily="18" charset="0"/>
              <a:cs typeface="Times New Roman" pitchFamily="18" charset="0"/>
            </a:endParaRPr>
          </a:p>
        </p:txBody>
      </p:sp>
      <p:sp>
        <p:nvSpPr>
          <p:cNvPr id="4" name="Rectangle 3"/>
          <p:cNvSpPr/>
          <p:nvPr/>
        </p:nvSpPr>
        <p:spPr>
          <a:xfrm>
            <a:off x="361753" y="8056846"/>
            <a:ext cx="6091583" cy="646331"/>
          </a:xfrm>
          <a:prstGeom prst="rect">
            <a:avLst/>
          </a:prstGeom>
        </p:spPr>
        <p:txBody>
          <a:bodyPr wrap="square">
            <a:spAutoFit/>
          </a:bodyPr>
          <a:lstStyle/>
          <a:p>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Godišnju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nagradu</a:t>
            </a:r>
            <a:r>
              <a:rPr lang="en-US" sz="1200" dirty="0">
                <a:latin typeface="Times New Roman" pitchFamily="18" charset="0"/>
                <a:cs typeface="Times New Roman" pitchFamily="18" charset="0"/>
              </a:rPr>
              <a:t> od </a:t>
            </a:r>
            <a:r>
              <a:rPr lang="en-US" sz="1200" dirty="0" err="1">
                <a:latin typeface="Times New Roman" pitchFamily="18" charset="0"/>
                <a:cs typeface="Times New Roman" pitchFamily="18" charset="0"/>
              </a:rPr>
              <a:t>po</a:t>
            </a:r>
            <a:r>
              <a:rPr lang="en-US" sz="1200" dirty="0">
                <a:latin typeface="Times New Roman" pitchFamily="18" charset="0"/>
                <a:cs typeface="Times New Roman" pitchFamily="18" charset="0"/>
              </a:rPr>
              <a:t> 500 € </a:t>
            </a:r>
            <a:r>
              <a:rPr lang="en-US" sz="1200" dirty="0" err="1">
                <a:latin typeface="Times New Roman" pitchFamily="18" charset="0"/>
                <a:cs typeface="Times New Roman" pitchFamily="18" charset="0"/>
              </a:rPr>
              <a:t>najuspješnijim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osnovcima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dodijelili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poznato</a:t>
            </a:r>
            <a:r>
              <a:rPr lang="en-US" sz="1200" dirty="0">
                <a:latin typeface="Times New Roman" pitchFamily="18" charset="0"/>
                <a:cs typeface="Times New Roman" pitchFamily="18" charset="0"/>
              </a:rPr>
              <a:t> lice </a:t>
            </a:r>
            <a:r>
              <a:rPr lang="en-US" sz="1200" dirty="0" err="1">
                <a:latin typeface="Times New Roman" pitchFamily="18" charset="0"/>
                <a:cs typeface="Times New Roman" pitchFamily="18" charset="0"/>
              </a:rPr>
              <a:t>serije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Budva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pjenu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odmora</a:t>
            </a:r>
            <a:r>
              <a:rPr lang="en-US" sz="1200" dirty="0">
                <a:latin typeface="Times New Roman" pitchFamily="18" charset="0"/>
                <a:cs typeface="Times New Roman" pitchFamily="18" charset="0"/>
              </a:rPr>
              <a:t>“ – </a:t>
            </a:r>
            <a:r>
              <a:rPr lang="en-US" sz="1200" dirty="0" err="1">
                <a:latin typeface="Times New Roman" pitchFamily="18" charset="0"/>
                <a:cs typeface="Times New Roman" pitchFamily="18" charset="0"/>
              </a:rPr>
              <a:t>Sanja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Jovićević</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Slađana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Perunović</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najbolja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domaća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atletičarka</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pobjednica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nedavno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održanog</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podgoričkog</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Maratona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kao</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olimpijac</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jedriličar</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Milivoj</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Dukić</a:t>
            </a:r>
            <a:r>
              <a:rPr lang="en-US" sz="1200" dirty="0">
                <a:latin typeface="Times New Roman" pitchFamily="18" charset="0"/>
                <a:cs typeface="Times New Roman" pitchFamily="18" charset="0"/>
              </a:rPr>
              <a:t>.</a:t>
            </a:r>
          </a:p>
        </p:txBody>
      </p:sp>
      <p:pic>
        <p:nvPicPr>
          <p:cNvPr id="14" name="Picture 2" descr="C:\Users\irena\Downloads\images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395" y="3563888"/>
            <a:ext cx="1512168" cy="15121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3149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5"/>
          <p:cNvPicPr>
            <a:picLocks noChangeAspect="1"/>
          </p:cNvPicPr>
          <p:nvPr/>
        </p:nvPicPr>
        <p:blipFill rotWithShape="1">
          <a:blip r:embed="rId2" cstate="print">
            <a:extLst>
              <a:ext uri="{28A0092B-C50C-407E-A947-70E740481C1C}">
                <a14:useLocalDpi xmlns:a14="http://schemas.microsoft.com/office/drawing/2010/main" val="0"/>
              </a:ext>
            </a:extLst>
          </a:blip>
          <a:srcRect l="25083" t="15811" r="24604" b="17187"/>
          <a:stretch/>
        </p:blipFill>
        <p:spPr>
          <a:xfrm>
            <a:off x="1841125" y="4366933"/>
            <a:ext cx="1859975" cy="1844094"/>
          </a:xfrm>
          <a:prstGeom prst="rect">
            <a:avLst/>
          </a:prstGeom>
          <a:ln>
            <a:noFill/>
          </a:ln>
          <a:effectLst>
            <a:softEdge rad="112500"/>
          </a:effectLst>
        </p:spPr>
      </p:pic>
      <p:pic>
        <p:nvPicPr>
          <p:cNvPr id="15" name="Picture 14" descr="C:\Users\irena\Desktop\Share2014-04-23-b8e684ff7d285d1cfe847d26e3bf23f7fb19e22edd7127e942a4cd39de795482-Picture_jpg-1.jpg"/>
          <p:cNvPicPr/>
          <p:nvPr/>
        </p:nvPicPr>
        <p:blipFill rotWithShape="1">
          <a:blip r:embed="rId3" cstate="print">
            <a:extLst>
              <a:ext uri="{28A0092B-C50C-407E-A947-70E740481C1C}">
                <a14:useLocalDpi xmlns:a14="http://schemas.microsoft.com/office/drawing/2010/main" val="0"/>
              </a:ext>
            </a:extLst>
          </a:blip>
          <a:srcRect l="2185" t="4369" r="-122" b="18447"/>
          <a:stretch/>
        </p:blipFill>
        <p:spPr bwMode="auto">
          <a:xfrm>
            <a:off x="4189810" y="3634325"/>
            <a:ext cx="2562225" cy="1514475"/>
          </a:xfrm>
          <a:prstGeom prst="rect">
            <a:avLst/>
          </a:prstGeom>
          <a:ln>
            <a:noFill/>
          </a:ln>
          <a:effectLst>
            <a:softEdge rad="112500"/>
          </a:effectLst>
          <a:extLst>
            <a:ext uri="{53640926-AAD7-44D8-BBD7-CCE9431645EC}">
              <a14:shadowObscured xmlns:a14="http://schemas.microsoft.com/office/drawing/2010/main"/>
            </a:ext>
          </a:extLst>
        </p:spPr>
      </p:pic>
      <p:pic>
        <p:nvPicPr>
          <p:cNvPr id="11" name="Picture 10" descr="C:\Users\irena\Desktop\pop muz\IMG_7693.PNG"/>
          <p:cNvPicPr/>
          <p:nvPr/>
        </p:nvPicPr>
        <p:blipFill rotWithShape="1">
          <a:blip r:embed="rId4" cstate="print">
            <a:extLst>
              <a:ext uri="{28A0092B-C50C-407E-A947-70E740481C1C}">
                <a14:useLocalDpi xmlns:a14="http://schemas.microsoft.com/office/drawing/2010/main" val="0"/>
              </a:ext>
            </a:extLst>
          </a:blip>
          <a:srcRect l="1019" t="20965" r="8859" b="26284"/>
          <a:stretch/>
        </p:blipFill>
        <p:spPr bwMode="auto">
          <a:xfrm>
            <a:off x="4394318" y="6252187"/>
            <a:ext cx="2268252" cy="2232248"/>
          </a:xfrm>
          <a:prstGeom prst="rect">
            <a:avLst/>
          </a:prstGeom>
          <a:ln>
            <a:noFill/>
          </a:ln>
          <a:effectLst>
            <a:softEdge rad="112500"/>
          </a:effectLst>
          <a:extLst>
            <a:ext uri="{53640926-AAD7-44D8-BBD7-CCE9431645EC}">
              <a14:shadowObscured xmlns:a14="http://schemas.microsoft.com/office/drawing/2010/main"/>
            </a:ext>
          </a:extLst>
        </p:spPr>
      </p:pic>
      <p:sp>
        <p:nvSpPr>
          <p:cNvPr id="7170" name="Title 1"/>
          <p:cNvSpPr>
            <a:spLocks noGrp="1"/>
          </p:cNvSpPr>
          <p:nvPr>
            <p:ph type="ctrTitle"/>
          </p:nvPr>
        </p:nvSpPr>
        <p:spPr>
          <a:xfrm>
            <a:off x="1564291" y="3832014"/>
            <a:ext cx="2642712" cy="552061"/>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000" cap="all" dirty="0" smtClean="0">
                <a:ln w="0"/>
                <a:solidFill>
                  <a:srgbClr val="002060"/>
                </a:solidFill>
                <a:effectLst>
                  <a:reflection blurRad="12700" stA="26000" endPos="21000" dist="5000" dir="5400000" sy="-100000" rotWithShape="0"/>
                </a:effectLst>
                <a:latin typeface="Times New Roman" pitchFamily="18" charset="0"/>
                <a:cs typeface="Times New Roman" pitchFamily="18" charset="0"/>
              </a:rPr>
              <a:t>Po</a:t>
            </a:r>
            <a:r>
              <a:rPr lang="sr-Latn-ME" sz="2000" cap="all" dirty="0" smtClean="0">
                <a:ln w="0"/>
                <a:solidFill>
                  <a:srgbClr val="002060"/>
                </a:solidFill>
                <a:effectLst>
                  <a:reflection blurRad="12700" stA="26000" endPos="21000" dist="5000" dir="5400000" sy="-100000" rotWithShape="0"/>
                </a:effectLst>
                <a:latin typeface="Times New Roman" pitchFamily="18" charset="0"/>
                <a:cs typeface="Times New Roman" pitchFamily="18" charset="0"/>
              </a:rPr>
              <a:t>pularna</a:t>
            </a:r>
            <a:r>
              <a:rPr lang="sr-Latn-ME" sz="2000" i="1" cap="all" dirty="0" smtClean="0">
                <a:ln w="0"/>
                <a:solidFill>
                  <a:srgbClr val="002060"/>
                </a:solidFill>
                <a:effectLst>
                  <a:reflection blurRad="12700" stA="26000" endPos="21000" dist="5000" dir="5400000" sy="-100000" rotWithShape="0"/>
                </a:effectLst>
                <a:latin typeface="Times New Roman" pitchFamily="18" charset="0"/>
                <a:cs typeface="Times New Roman" pitchFamily="18" charset="0"/>
              </a:rPr>
              <a:t> </a:t>
            </a:r>
            <a:r>
              <a:rPr lang="sr-Latn-ME" sz="2000" cap="all" dirty="0" smtClean="0">
                <a:ln w="0"/>
                <a:solidFill>
                  <a:srgbClr val="002060"/>
                </a:solidFill>
                <a:effectLst>
                  <a:reflection blurRad="12700" stA="26000" endPos="21000" dist="5000" dir="5400000" sy="-100000" rotWithShape="0"/>
                </a:effectLst>
                <a:latin typeface="Times New Roman" pitchFamily="18" charset="0"/>
                <a:cs typeface="Times New Roman" pitchFamily="18" charset="0"/>
              </a:rPr>
              <a:t>muzika</a:t>
            </a:r>
            <a:endParaRPr lang="en-US" sz="2000" cap="all" dirty="0" smtClean="0">
              <a:ln w="0"/>
              <a:solidFill>
                <a:srgbClr val="002060"/>
              </a:solidFill>
              <a:effectLst>
                <a:reflection blurRad="12700" stA="26000" endPos="21000" dist="5000" dir="5400000" sy="-100000" rotWithShape="0"/>
              </a:effectLst>
              <a:latin typeface="Times New Roman" pitchFamily="18" charset="0"/>
              <a:cs typeface="Times New Roman" pitchFamily="18" charset="0"/>
            </a:endParaRPr>
          </a:p>
        </p:txBody>
      </p:sp>
      <p:sp>
        <p:nvSpPr>
          <p:cNvPr id="2" name="TextBox 1"/>
          <p:cNvSpPr txBox="1"/>
          <p:nvPr/>
        </p:nvSpPr>
        <p:spPr>
          <a:xfrm>
            <a:off x="1754814" y="6204182"/>
            <a:ext cx="3240360" cy="2688297"/>
          </a:xfrm>
          <a:prstGeom prst="rect">
            <a:avLst/>
          </a:prstGeom>
        </p:spPr>
        <p:txBody>
          <a:bodyPr vert="horz" wrap="square" lIns="91440" tIns="45720" rIns="91440" bIns="45720" rtlCol="0" anchor="ctr">
            <a:normAutofit/>
          </a:bodyPr>
          <a:lstStyle/>
          <a:p>
            <a:pPr>
              <a:spcBef>
                <a:spcPct val="0"/>
              </a:spcBef>
            </a:pPr>
            <a:endParaRPr lang="en-US" sz="2400" dirty="0" smtClean="0">
              <a:solidFill>
                <a:srgbClr val="333333"/>
              </a:solidFill>
              <a:latin typeface="Perpetua" pitchFamily="18" charset="0"/>
            </a:endParaRPr>
          </a:p>
        </p:txBody>
      </p:sp>
      <p:sp>
        <p:nvSpPr>
          <p:cNvPr id="3" name="TextBox 2"/>
          <p:cNvSpPr txBox="1"/>
          <p:nvPr/>
        </p:nvSpPr>
        <p:spPr>
          <a:xfrm>
            <a:off x="1754814" y="6396204"/>
            <a:ext cx="2322258" cy="2747797"/>
          </a:xfrm>
          <a:prstGeom prst="rect">
            <a:avLst/>
          </a:prstGeom>
        </p:spPr>
        <p:txBody>
          <a:bodyPr vert="horz" wrap="square" lIns="91440" tIns="45720" rIns="91440" bIns="45720" rtlCol="0" anchor="ctr">
            <a:normAutofit/>
          </a:bodyPr>
          <a:lstStyle/>
          <a:p>
            <a:pPr>
              <a:spcBef>
                <a:spcPct val="0"/>
              </a:spcBef>
            </a:pPr>
            <a:endParaRPr lang="en-US" sz="2400" dirty="0" smtClean="0">
              <a:solidFill>
                <a:srgbClr val="333333"/>
              </a:solidFill>
              <a:latin typeface="Perpetua" pitchFamily="18" charset="0"/>
            </a:endParaRPr>
          </a:p>
        </p:txBody>
      </p:sp>
      <p:sp>
        <p:nvSpPr>
          <p:cNvPr id="4" name="Rectangle 3"/>
          <p:cNvSpPr/>
          <p:nvPr/>
        </p:nvSpPr>
        <p:spPr>
          <a:xfrm>
            <a:off x="4410101" y="5086218"/>
            <a:ext cx="2351874" cy="1569660"/>
          </a:xfrm>
          <a:prstGeom prst="rect">
            <a:avLst/>
          </a:prstGeom>
        </p:spPr>
        <p:txBody>
          <a:bodyPr wrap="square">
            <a:spAutoFit/>
          </a:bodyPr>
          <a:lstStyle/>
          <a:p>
            <a:pPr fontAlgn="base">
              <a:spcBef>
                <a:spcPct val="0"/>
              </a:spcBef>
              <a:spcAft>
                <a:spcPct val="0"/>
              </a:spcAft>
            </a:pPr>
            <a:r>
              <a:rPr lang="sr-Latn-ME" sz="1200" dirty="0" smtClean="0">
                <a:solidFill>
                  <a:srgbClr val="333333"/>
                </a:solidFill>
                <a:latin typeface="Times New Roman" pitchFamily="18" charset="0"/>
                <a:cs typeface="Times New Roman" pitchFamily="18" charset="0"/>
              </a:rPr>
              <a:t>    </a:t>
            </a:r>
            <a:r>
              <a:rPr lang="nb-NO" sz="1200" dirty="0" smtClean="0">
                <a:solidFill>
                  <a:srgbClr val="333333"/>
                </a:solidFill>
                <a:latin typeface="Times New Roman" pitchFamily="18" charset="0"/>
                <a:cs typeface="Times New Roman" pitchFamily="18" charset="0"/>
              </a:rPr>
              <a:t>Popularna </a:t>
            </a:r>
            <a:r>
              <a:rPr lang="nb-NO" sz="1200" dirty="0">
                <a:solidFill>
                  <a:srgbClr val="333333"/>
                </a:solidFill>
                <a:latin typeface="Times New Roman" pitchFamily="18" charset="0"/>
                <a:cs typeface="Times New Roman" pitchFamily="18" charset="0"/>
              </a:rPr>
              <a:t>muzika je veoma  prisutna u svakodnevnom životu. Ukusi su različiti i svako bira onu muziku koja mu se sviđa i koja ga zabavlja. O ovoj interesantnoj temi razgovarali smo sa profesoricom muzičke kulture Anđom Stanišić u odjeljenju </a:t>
            </a:r>
            <a:r>
              <a:rPr lang="nb-NO" sz="1200" dirty="0" smtClean="0">
                <a:solidFill>
                  <a:srgbClr val="333333"/>
                </a:solidFill>
                <a:latin typeface="Times New Roman" pitchFamily="18" charset="0"/>
                <a:cs typeface="Times New Roman" pitchFamily="18" charset="0"/>
              </a:rPr>
              <a:t>IX-d</a:t>
            </a:r>
            <a:r>
              <a:rPr lang="nb-NO" sz="1200" dirty="0">
                <a:solidFill>
                  <a:srgbClr val="333333"/>
                </a:solidFill>
                <a:latin typeface="Times New Roman" pitchFamily="18" charset="0"/>
                <a:cs typeface="Times New Roman" pitchFamily="18" charset="0"/>
              </a:rPr>
              <a:t>.</a:t>
            </a:r>
            <a:endParaRPr lang="en-US" sz="1200" dirty="0">
              <a:solidFill>
                <a:srgbClr val="333333"/>
              </a:solidFill>
              <a:latin typeface="Times New Roman" pitchFamily="18" charset="0"/>
              <a:cs typeface="Times New Roman" pitchFamily="18" charset="0"/>
            </a:endParaRPr>
          </a:p>
        </p:txBody>
      </p:sp>
      <p:sp>
        <p:nvSpPr>
          <p:cNvPr id="6" name="TextBox 5"/>
          <p:cNvSpPr txBox="1"/>
          <p:nvPr/>
        </p:nvSpPr>
        <p:spPr>
          <a:xfrm>
            <a:off x="1460605" y="8028384"/>
            <a:ext cx="4797534" cy="1374803"/>
          </a:xfrm>
          <a:prstGeom prst="rect">
            <a:avLst/>
          </a:prstGeom>
        </p:spPr>
        <p:txBody>
          <a:bodyPr vert="horz" wrap="square" lIns="91440" tIns="45720" rIns="91440" bIns="45720" rtlCol="0" anchor="ctr">
            <a:normAutofit/>
          </a:bodyPr>
          <a:lstStyle/>
          <a:p>
            <a:pPr>
              <a:spcBef>
                <a:spcPct val="0"/>
              </a:spcBef>
            </a:pPr>
            <a:r>
              <a:rPr lang="sr-Latn-ME" sz="1200" dirty="0" smtClean="0">
                <a:solidFill>
                  <a:srgbClr val="333333"/>
                </a:solidFill>
                <a:latin typeface="Times New Roman" pitchFamily="18" charset="0"/>
                <a:cs typeface="Times New Roman" pitchFamily="18" charset="0"/>
              </a:rPr>
              <a:t>    </a:t>
            </a:r>
            <a:r>
              <a:rPr lang="en-US" sz="1200" dirty="0" smtClean="0">
                <a:solidFill>
                  <a:srgbClr val="333333"/>
                </a:solidFill>
                <a:latin typeface="Times New Roman" pitchFamily="18" charset="0"/>
                <a:cs typeface="Times New Roman" pitchFamily="18" charset="0"/>
              </a:rPr>
              <a:t>Na </a:t>
            </a:r>
            <a:r>
              <a:rPr lang="sr-Latn-ME" sz="1200" dirty="0">
                <a:solidFill>
                  <a:srgbClr val="333333"/>
                </a:solidFill>
                <a:latin typeface="Times New Roman" pitchFamily="18" charset="0"/>
                <a:cs typeface="Times New Roman" pitchFamily="18" charset="0"/>
              </a:rPr>
              <a:t>časovima </a:t>
            </a:r>
            <a:r>
              <a:rPr lang="en-US" sz="1200" dirty="0" err="1">
                <a:solidFill>
                  <a:srgbClr val="333333"/>
                </a:solidFill>
                <a:latin typeface="Times New Roman" pitchFamily="18" charset="0"/>
                <a:cs typeface="Times New Roman" pitchFamily="18" charset="0"/>
              </a:rPr>
              <a:t>plesa</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uvje</a:t>
            </a:r>
            <a:r>
              <a:rPr lang="sr-Latn-ME" sz="1200" dirty="0">
                <a:solidFill>
                  <a:srgbClr val="333333"/>
                </a:solidFill>
                <a:latin typeface="Times New Roman" pitchFamily="18" charset="0"/>
                <a:cs typeface="Times New Roman" pitchFamily="18" charset="0"/>
              </a:rPr>
              <a:t>žbavamo razne korake i </a:t>
            </a:r>
            <a:r>
              <a:rPr lang="sr-Latn-ME" sz="1200" dirty="0" smtClean="0">
                <a:solidFill>
                  <a:srgbClr val="333333"/>
                </a:solidFill>
                <a:latin typeface="Times New Roman" pitchFamily="18" charset="0"/>
                <a:cs typeface="Times New Roman" pitchFamily="18" charset="0"/>
              </a:rPr>
              <a:t>koreografije.</a:t>
            </a:r>
            <a:r>
              <a:rPr lang="en-US" sz="1200" dirty="0" smtClean="0">
                <a:solidFill>
                  <a:srgbClr val="333333"/>
                </a:solidFill>
                <a:latin typeface="Times New Roman" pitchFamily="18" charset="0"/>
                <a:cs typeface="Times New Roman" pitchFamily="18" charset="0"/>
              </a:rPr>
              <a:t> </a:t>
            </a:r>
            <a:r>
              <a:rPr lang="sr-Latn-ME" sz="1200" dirty="0" smtClean="0">
                <a:solidFill>
                  <a:srgbClr val="333333"/>
                </a:solidFill>
                <a:latin typeface="Times New Roman" pitchFamily="18" charset="0"/>
                <a:cs typeface="Times New Roman" pitchFamily="18" charset="0"/>
              </a:rPr>
              <a:t>Uz </a:t>
            </a:r>
            <a:r>
              <a:rPr lang="sr-Latn-ME" sz="1200" dirty="0">
                <a:solidFill>
                  <a:srgbClr val="333333"/>
                </a:solidFill>
                <a:latin typeface="Times New Roman" pitchFamily="18" charset="0"/>
                <a:cs typeface="Times New Roman" pitchFamily="18" charset="0"/>
              </a:rPr>
              <a:t>muziku se dobro zabavimo, u ritmu salse, baćate, valcera...</a:t>
            </a:r>
            <a:endParaRPr lang="en-US" sz="1200" dirty="0">
              <a:solidFill>
                <a:srgbClr val="333333"/>
              </a:solidFill>
              <a:latin typeface="Times New Roman" pitchFamily="18" charset="0"/>
              <a:cs typeface="Times New Roman" pitchFamily="18" charset="0"/>
            </a:endParaRPr>
          </a:p>
        </p:txBody>
      </p:sp>
      <p:pic>
        <p:nvPicPr>
          <p:cNvPr id="10" name="Picture 9" descr="C:\Users\irena\Desktop\IMG_5785.JPG"/>
          <p:cNvPicPr/>
          <p:nvPr/>
        </p:nvPicPr>
        <p:blipFill rotWithShape="1">
          <a:blip r:embed="rId5" cstate="print">
            <a:extLst>
              <a:ext uri="{28A0092B-C50C-407E-A947-70E740481C1C}">
                <a14:useLocalDpi xmlns:a14="http://schemas.microsoft.com/office/drawing/2010/main" val="0"/>
              </a:ext>
            </a:extLst>
          </a:blip>
          <a:srcRect t="4324" b="17853"/>
          <a:stretch/>
        </p:blipFill>
        <p:spPr bwMode="auto">
          <a:xfrm>
            <a:off x="1694018" y="6708236"/>
            <a:ext cx="2700300" cy="1680187"/>
          </a:xfrm>
          <a:prstGeom prst="rect">
            <a:avLst/>
          </a:prstGeom>
          <a:ln>
            <a:noFill/>
          </a:ln>
          <a:effectLst>
            <a:softEdge rad="112500"/>
          </a:effectLst>
          <a:extLst>
            <a:ext uri="{53640926-AAD7-44D8-BBD7-CCE9431645EC}">
              <a14:shadowObscured xmlns:a14="http://schemas.microsoft.com/office/drawing/2010/main"/>
            </a:ext>
          </a:extLst>
        </p:spPr>
      </p:pic>
      <p:sp>
        <p:nvSpPr>
          <p:cNvPr id="13" name="TextBox 12"/>
          <p:cNvSpPr txBox="1"/>
          <p:nvPr/>
        </p:nvSpPr>
        <p:spPr>
          <a:xfrm>
            <a:off x="1703019" y="5820140"/>
            <a:ext cx="2365878" cy="1152128"/>
          </a:xfrm>
          <a:prstGeom prst="rect">
            <a:avLst/>
          </a:prstGeom>
          <a:noFill/>
          <a:effectLst>
            <a:outerShdw blurRad="50800" dist="50800" dir="5400000" algn="ctr" rotWithShape="0">
              <a:schemeClr val="bg1">
                <a:lumMod val="95000"/>
              </a:schemeClr>
            </a:outerShdw>
          </a:effectLst>
        </p:spPr>
        <p:txBody>
          <a:bodyPr vert="horz" wrap="square" lIns="91440" tIns="45720" rIns="91440" bIns="45720" rtlCol="0" anchor="ctr">
            <a:noAutofit/>
          </a:bodyPr>
          <a:lstStyle/>
          <a:p>
            <a:pPr>
              <a:spcBef>
                <a:spcPct val="0"/>
              </a:spcBef>
            </a:pPr>
            <a:r>
              <a:rPr lang="sr-Latn-ME" sz="1200" dirty="0" smtClean="0">
                <a:solidFill>
                  <a:srgbClr val="333333"/>
                </a:solidFill>
                <a:latin typeface="Times New Roman" pitchFamily="18" charset="0"/>
                <a:cs typeface="Times New Roman" pitchFamily="18" charset="0"/>
              </a:rPr>
              <a:t>    Naši </a:t>
            </a:r>
            <a:r>
              <a:rPr lang="sr-Latn-ME" sz="1200" dirty="0">
                <a:solidFill>
                  <a:srgbClr val="333333"/>
                </a:solidFill>
                <a:latin typeface="Times New Roman" pitchFamily="18" charset="0"/>
                <a:cs typeface="Times New Roman" pitchFamily="18" charset="0"/>
              </a:rPr>
              <a:t>drugari Luka i Miljan uveselili su nas kolažom kompozicija za gitaru.</a:t>
            </a:r>
            <a:endParaRPr lang="en-US" sz="1200" dirty="0">
              <a:solidFill>
                <a:srgbClr val="333333"/>
              </a:solidFill>
              <a:latin typeface="Times New Roman" pitchFamily="18" charset="0"/>
              <a:cs typeface="Times New Roman" pitchFamily="18" charset="0"/>
            </a:endParaRPr>
          </a:p>
        </p:txBody>
      </p:sp>
      <p:sp>
        <p:nvSpPr>
          <p:cNvPr id="5" name="Rectangle 4"/>
          <p:cNvSpPr/>
          <p:nvPr/>
        </p:nvSpPr>
        <p:spPr>
          <a:xfrm>
            <a:off x="393446" y="1115616"/>
            <a:ext cx="6233090" cy="2677656"/>
          </a:xfrm>
          <a:prstGeom prst="rect">
            <a:avLst/>
          </a:prstGeom>
        </p:spPr>
        <p:txBody>
          <a:bodyPr wrap="square">
            <a:spAutoFit/>
          </a:bodyPr>
          <a:lstStyle/>
          <a:p>
            <a:pPr fontAlgn="base">
              <a:spcBef>
                <a:spcPct val="0"/>
              </a:spcBef>
              <a:spcAft>
                <a:spcPct val="0"/>
              </a:spcAft>
            </a:pPr>
            <a:r>
              <a:rPr lang="en-US" sz="1200" dirty="0" smtClean="0">
                <a:solidFill>
                  <a:srgbClr val="333333"/>
                </a:solidFill>
                <a:latin typeface="Times New Roman" pitchFamily="18" charset="0"/>
                <a:cs typeface="Times New Roman" pitchFamily="18" charset="0"/>
              </a:rPr>
              <a:t>    U </a:t>
            </a:r>
            <a:r>
              <a:rPr lang="en-US" sz="1200" dirty="0" err="1">
                <a:solidFill>
                  <a:srgbClr val="333333"/>
                </a:solidFill>
                <a:latin typeface="Times New Roman" pitchFamily="18" charset="0"/>
                <a:cs typeface="Times New Roman" pitchFamily="18" charset="0"/>
              </a:rPr>
              <a:t>utorak</a:t>
            </a:r>
            <a:r>
              <a:rPr lang="en-US" sz="1200" dirty="0">
                <a:solidFill>
                  <a:srgbClr val="333333"/>
                </a:solidFill>
                <a:latin typeface="Times New Roman" pitchFamily="18" charset="0"/>
                <a:cs typeface="Times New Roman" pitchFamily="18" charset="0"/>
              </a:rPr>
              <a:t> 1.aprila u KIC-u „</a:t>
            </a:r>
            <a:r>
              <a:rPr lang="en-US" sz="1200" dirty="0" err="1">
                <a:solidFill>
                  <a:srgbClr val="333333"/>
                </a:solidFill>
                <a:latin typeface="Times New Roman" pitchFamily="18" charset="0"/>
                <a:cs typeface="Times New Roman" pitchFamily="18" charset="0"/>
              </a:rPr>
              <a:t>BudoTomović</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koncert</a:t>
            </a:r>
            <a:r>
              <a:rPr lang="en-US" sz="1200" dirty="0">
                <a:solidFill>
                  <a:srgbClr val="333333"/>
                </a:solidFill>
                <a:latin typeface="Times New Roman" pitchFamily="18" charset="0"/>
                <a:cs typeface="Times New Roman" pitchFamily="18" charset="0"/>
              </a:rPr>
              <a:t> je </a:t>
            </a:r>
            <a:r>
              <a:rPr lang="en-US" sz="1200" dirty="0" err="1">
                <a:solidFill>
                  <a:srgbClr val="333333"/>
                </a:solidFill>
                <a:latin typeface="Times New Roman" pitchFamily="18" charset="0"/>
                <a:cs typeface="Times New Roman" pitchFamily="18" charset="0"/>
              </a:rPr>
              <a:t>održao</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vokalni</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ansambl</a:t>
            </a:r>
            <a:r>
              <a:rPr lang="en-US" sz="1200" dirty="0">
                <a:solidFill>
                  <a:srgbClr val="333333"/>
                </a:solidFill>
                <a:latin typeface="Times New Roman" pitchFamily="18" charset="0"/>
                <a:cs typeface="Times New Roman" pitchFamily="18" charset="0"/>
              </a:rPr>
              <a:t> „A </a:t>
            </a:r>
            <a:r>
              <a:rPr lang="en-US" sz="1200" dirty="0" err="1">
                <a:solidFill>
                  <a:srgbClr val="333333"/>
                </a:solidFill>
                <a:latin typeface="Times New Roman" pitchFamily="18" charset="0"/>
                <a:cs typeface="Times New Roman" pitchFamily="18" charset="0"/>
              </a:rPr>
              <a:t>Capella</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Bogazici</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iz</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Istanbula</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Tako</a:t>
            </a:r>
            <a:r>
              <a:rPr lang="en-US" sz="1200" dirty="0">
                <a:solidFill>
                  <a:srgbClr val="333333"/>
                </a:solidFill>
                <a:latin typeface="Times New Roman" pitchFamily="18" charset="0"/>
                <a:cs typeface="Times New Roman" pitchFamily="18" charset="0"/>
              </a:rPr>
              <a:t> je u </a:t>
            </a:r>
            <a:r>
              <a:rPr lang="en-US" sz="1200" dirty="0" err="1">
                <a:solidFill>
                  <a:srgbClr val="333333"/>
                </a:solidFill>
                <a:latin typeface="Times New Roman" pitchFamily="18" charset="0"/>
                <a:cs typeface="Times New Roman" pitchFamily="18" charset="0"/>
              </a:rPr>
              <a:t>našem</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gradu</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otvorena</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tradicionalna</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manifestacija</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Mjesec</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poštovanja</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džeza</a:t>
            </a:r>
            <a:r>
              <a:rPr lang="en-US" sz="1200" dirty="0">
                <a:solidFill>
                  <a:srgbClr val="333333"/>
                </a:solidFill>
                <a:latin typeface="Times New Roman" pitchFamily="18" charset="0"/>
                <a:cs typeface="Times New Roman" pitchFamily="18" charset="0"/>
              </a:rPr>
              <a:t> u </a:t>
            </a:r>
            <a:r>
              <a:rPr lang="en-US" sz="1200" dirty="0" err="1">
                <a:solidFill>
                  <a:srgbClr val="333333"/>
                </a:solidFill>
                <a:latin typeface="Times New Roman" pitchFamily="18" charset="0"/>
                <a:cs typeface="Times New Roman" pitchFamily="18" charset="0"/>
              </a:rPr>
              <a:t>Crnoj</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Gori</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Koncertu</a:t>
            </a:r>
            <a:r>
              <a:rPr lang="en-US" sz="1200" dirty="0">
                <a:solidFill>
                  <a:srgbClr val="333333"/>
                </a:solidFill>
                <a:latin typeface="Times New Roman" pitchFamily="18" charset="0"/>
                <a:cs typeface="Times New Roman" pitchFamily="18" charset="0"/>
              </a:rPr>
              <a:t> je </a:t>
            </a:r>
            <a:r>
              <a:rPr lang="en-US" sz="1200" dirty="0" err="1">
                <a:solidFill>
                  <a:srgbClr val="333333"/>
                </a:solidFill>
                <a:latin typeface="Times New Roman" pitchFamily="18" charset="0"/>
                <a:cs typeface="Times New Roman" pitchFamily="18" charset="0"/>
              </a:rPr>
              <a:t>prisustvovala</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grupa</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učenika</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naše</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škole</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nastavnica</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muzičke</a:t>
            </a:r>
            <a:r>
              <a:rPr lang="en-US" sz="1200" dirty="0">
                <a:solidFill>
                  <a:srgbClr val="333333"/>
                </a:solidFill>
                <a:latin typeface="Times New Roman" pitchFamily="18" charset="0"/>
                <a:cs typeface="Times New Roman" pitchFamily="18" charset="0"/>
              </a:rPr>
              <a:t> </a:t>
            </a:r>
            <a:r>
              <a:rPr lang="sr-Latn-ME" sz="1200" dirty="0" smtClean="0">
                <a:solidFill>
                  <a:srgbClr val="333333"/>
                </a:solidFill>
                <a:latin typeface="Times New Roman" pitchFamily="18" charset="0"/>
                <a:cs typeface="Times New Roman" pitchFamily="18" charset="0"/>
              </a:rPr>
              <a:t>k</a:t>
            </a:r>
            <a:r>
              <a:rPr lang="en-US" sz="1200" dirty="0" err="1" smtClean="0">
                <a:solidFill>
                  <a:srgbClr val="333333"/>
                </a:solidFill>
                <a:latin typeface="Times New Roman" pitchFamily="18" charset="0"/>
                <a:cs typeface="Times New Roman" pitchFamily="18" charset="0"/>
              </a:rPr>
              <a:t>ulture</a:t>
            </a:r>
            <a:r>
              <a:rPr lang="en-US" sz="1200" dirty="0" smtClean="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Anđa</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Stanišić</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kao</a:t>
            </a:r>
            <a:r>
              <a:rPr lang="en-US" sz="1200" dirty="0">
                <a:solidFill>
                  <a:srgbClr val="333333"/>
                </a:solidFill>
                <a:latin typeface="Times New Roman" pitchFamily="18" charset="0"/>
                <a:cs typeface="Times New Roman" pitchFamily="18" charset="0"/>
              </a:rPr>
              <a:t> i </a:t>
            </a:r>
            <a:r>
              <a:rPr lang="en-US" sz="1200" dirty="0" err="1">
                <a:solidFill>
                  <a:srgbClr val="333333"/>
                </a:solidFill>
                <a:latin typeface="Times New Roman" pitchFamily="18" charset="0"/>
                <a:cs typeface="Times New Roman" pitchFamily="18" charset="0"/>
              </a:rPr>
              <a:t>nastavnica</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crnogorskog</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jezika</a:t>
            </a:r>
            <a:r>
              <a:rPr lang="en-US" sz="1200" dirty="0">
                <a:solidFill>
                  <a:srgbClr val="333333"/>
                </a:solidFill>
                <a:latin typeface="Times New Roman" pitchFamily="18" charset="0"/>
                <a:cs typeface="Times New Roman" pitchFamily="18" charset="0"/>
              </a:rPr>
              <a:t> Irena </a:t>
            </a:r>
            <a:r>
              <a:rPr lang="en-US" sz="1200" dirty="0" err="1">
                <a:solidFill>
                  <a:srgbClr val="333333"/>
                </a:solidFill>
                <a:latin typeface="Times New Roman" pitchFamily="18" charset="0"/>
                <a:cs typeface="Times New Roman" pitchFamily="18" charset="0"/>
              </a:rPr>
              <a:t>Mugoša</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Učenicima</a:t>
            </a:r>
            <a:r>
              <a:rPr lang="en-US" sz="1200" dirty="0">
                <a:solidFill>
                  <a:srgbClr val="333333"/>
                </a:solidFill>
                <a:latin typeface="Times New Roman" pitchFamily="18" charset="0"/>
                <a:cs typeface="Times New Roman" pitchFamily="18" charset="0"/>
              </a:rPr>
              <a:t> je </a:t>
            </a:r>
            <a:r>
              <a:rPr lang="en-US" sz="1200" dirty="0" err="1">
                <a:solidFill>
                  <a:srgbClr val="333333"/>
                </a:solidFill>
                <a:latin typeface="Times New Roman" pitchFamily="18" charset="0"/>
                <a:cs typeface="Times New Roman" pitchFamily="18" charset="0"/>
              </a:rPr>
              <a:t>koncert</a:t>
            </a:r>
            <a:r>
              <a:rPr lang="en-US" sz="1200" dirty="0">
                <a:solidFill>
                  <a:srgbClr val="333333"/>
                </a:solidFill>
                <a:latin typeface="Times New Roman" pitchFamily="18" charset="0"/>
                <a:cs typeface="Times New Roman" pitchFamily="18" charset="0"/>
              </a:rPr>
              <a:t> bio </a:t>
            </a:r>
            <a:r>
              <a:rPr lang="en-US" sz="1200" dirty="0" err="1">
                <a:solidFill>
                  <a:srgbClr val="333333"/>
                </a:solidFill>
                <a:latin typeface="Times New Roman" pitchFamily="18" charset="0"/>
                <a:cs typeface="Times New Roman" pitchFamily="18" charset="0"/>
              </a:rPr>
              <a:t>prilično</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zanimljiv</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jer</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su</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nedavno</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učili</a:t>
            </a:r>
            <a:r>
              <a:rPr lang="en-US" sz="1200" dirty="0">
                <a:solidFill>
                  <a:srgbClr val="333333"/>
                </a:solidFill>
                <a:latin typeface="Times New Roman" pitchFamily="18" charset="0"/>
                <a:cs typeface="Times New Roman" pitchFamily="18" charset="0"/>
              </a:rPr>
              <a:t> o </a:t>
            </a:r>
            <a:r>
              <a:rPr lang="en-US" sz="1200" dirty="0" err="1">
                <a:solidFill>
                  <a:srgbClr val="333333"/>
                </a:solidFill>
                <a:latin typeface="Times New Roman" pitchFamily="18" charset="0"/>
                <a:cs typeface="Times New Roman" pitchFamily="18" charset="0"/>
              </a:rPr>
              <a:t>džez</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muzici</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Ansambl“A</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Capella</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Bogazici</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izvodio</a:t>
            </a:r>
            <a:r>
              <a:rPr lang="en-US" sz="1200" dirty="0">
                <a:solidFill>
                  <a:srgbClr val="333333"/>
                </a:solidFill>
                <a:latin typeface="Times New Roman" pitchFamily="18" charset="0"/>
                <a:cs typeface="Times New Roman" pitchFamily="18" charset="0"/>
              </a:rPr>
              <a:t> je </a:t>
            </a:r>
            <a:r>
              <a:rPr lang="en-US" sz="1200" dirty="0" err="1">
                <a:solidFill>
                  <a:srgbClr val="333333"/>
                </a:solidFill>
                <a:latin typeface="Times New Roman" pitchFamily="18" charset="0"/>
                <a:cs typeface="Times New Roman" pitchFamily="18" charset="0"/>
              </a:rPr>
              <a:t>obrade</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popularne</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muzike</a:t>
            </a:r>
            <a:r>
              <a:rPr lang="en-US" sz="1200" dirty="0">
                <a:solidFill>
                  <a:srgbClr val="333333"/>
                </a:solidFill>
                <a:latin typeface="Times New Roman" pitchFamily="18" charset="0"/>
                <a:cs typeface="Times New Roman" pitchFamily="18" charset="0"/>
              </a:rPr>
              <a:t> u </a:t>
            </a:r>
            <a:r>
              <a:rPr lang="en-US" sz="1200" dirty="0" err="1">
                <a:solidFill>
                  <a:srgbClr val="333333"/>
                </a:solidFill>
                <a:latin typeface="Times New Roman" pitchFamily="18" charset="0"/>
                <a:cs typeface="Times New Roman" pitchFamily="18" charset="0"/>
              </a:rPr>
              <a:t>džez</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aranžmanima</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kao</a:t>
            </a:r>
            <a:r>
              <a:rPr lang="en-US" sz="1200" dirty="0">
                <a:solidFill>
                  <a:srgbClr val="333333"/>
                </a:solidFill>
                <a:latin typeface="Times New Roman" pitchFamily="18" charset="0"/>
                <a:cs typeface="Times New Roman" pitchFamily="18" charset="0"/>
              </a:rPr>
              <a:t> i </a:t>
            </a:r>
            <a:r>
              <a:rPr lang="en-US" sz="1200" dirty="0" err="1">
                <a:solidFill>
                  <a:srgbClr val="333333"/>
                </a:solidFill>
                <a:latin typeface="Times New Roman" pitchFamily="18" charset="0"/>
                <a:cs typeface="Times New Roman" pitchFamily="18" charset="0"/>
              </a:rPr>
              <a:t>originalne</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kompozicije</a:t>
            </a:r>
            <a:r>
              <a:rPr lang="en-US" sz="1200" dirty="0">
                <a:solidFill>
                  <a:srgbClr val="333333"/>
                </a:solidFill>
                <a:latin typeface="Times New Roman" pitchFamily="18" charset="0"/>
                <a:cs typeface="Times New Roman" pitchFamily="18" charset="0"/>
              </a:rPr>
              <a:t> i </a:t>
            </a:r>
            <a:r>
              <a:rPr lang="en-US" sz="1200" dirty="0" err="1">
                <a:solidFill>
                  <a:srgbClr val="333333"/>
                </a:solidFill>
                <a:latin typeface="Times New Roman" pitchFamily="18" charset="0"/>
                <a:cs typeface="Times New Roman" pitchFamily="18" charset="0"/>
              </a:rPr>
              <a:t>obrade</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turskog</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kompozitora</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Fazila</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Saja</a:t>
            </a:r>
            <a:r>
              <a:rPr lang="en-US" sz="1200" dirty="0">
                <a:solidFill>
                  <a:srgbClr val="333333"/>
                </a:solidFill>
                <a:latin typeface="Times New Roman" pitchFamily="18" charset="0"/>
                <a:cs typeface="Times New Roman" pitchFamily="18" charset="0"/>
              </a:rPr>
              <a:t>. Na </a:t>
            </a:r>
            <a:r>
              <a:rPr lang="en-US" sz="1200" dirty="0" err="1">
                <a:solidFill>
                  <a:srgbClr val="333333"/>
                </a:solidFill>
                <a:latin typeface="Times New Roman" pitchFamily="18" charset="0"/>
                <a:cs typeface="Times New Roman" pitchFamily="18" charset="0"/>
              </a:rPr>
              <a:t>repertoaru</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su</a:t>
            </a:r>
            <a:r>
              <a:rPr lang="en-US" sz="1200" dirty="0">
                <a:solidFill>
                  <a:srgbClr val="333333"/>
                </a:solidFill>
                <a:latin typeface="Times New Roman" pitchFamily="18" charset="0"/>
                <a:cs typeface="Times New Roman" pitchFamily="18" charset="0"/>
              </a:rPr>
              <a:t> bile </a:t>
            </a:r>
            <a:r>
              <a:rPr lang="en-US" sz="1200" dirty="0" err="1">
                <a:solidFill>
                  <a:srgbClr val="333333"/>
                </a:solidFill>
                <a:latin typeface="Times New Roman" pitchFamily="18" charset="0"/>
                <a:cs typeface="Times New Roman" pitchFamily="18" charset="0"/>
              </a:rPr>
              <a:t>razne</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kompozicije</a:t>
            </a:r>
            <a:r>
              <a:rPr lang="en-US" sz="1200" dirty="0">
                <a:solidFill>
                  <a:srgbClr val="333333"/>
                </a:solidFill>
                <a:latin typeface="Times New Roman" pitchFamily="18" charset="0"/>
                <a:cs typeface="Times New Roman" pitchFamily="18" charset="0"/>
              </a:rPr>
              <a:t>, od </a:t>
            </a:r>
            <a:r>
              <a:rPr lang="en-US" sz="1200" dirty="0" err="1">
                <a:solidFill>
                  <a:srgbClr val="333333"/>
                </a:solidFill>
                <a:latin typeface="Times New Roman" pitchFamily="18" charset="0"/>
                <a:cs typeface="Times New Roman" pitchFamily="18" charset="0"/>
              </a:rPr>
              <a:t>Mocartovih</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djela</a:t>
            </a:r>
            <a:r>
              <a:rPr lang="en-US" sz="1200" dirty="0">
                <a:solidFill>
                  <a:srgbClr val="333333"/>
                </a:solidFill>
                <a:latin typeface="Times New Roman" pitchFamily="18" charset="0"/>
                <a:cs typeface="Times New Roman" pitchFamily="18" charset="0"/>
              </a:rPr>
              <a:t> pa do </a:t>
            </a:r>
            <a:r>
              <a:rPr lang="en-US" sz="1200" dirty="0" err="1">
                <a:solidFill>
                  <a:srgbClr val="333333"/>
                </a:solidFill>
                <a:latin typeface="Times New Roman" pitchFamily="18" charset="0"/>
                <a:cs typeface="Times New Roman" pitchFamily="18" charset="0"/>
              </a:rPr>
              <a:t>kompozicija</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iz</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crtanih</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filmova</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koje</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su</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poznate</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širom</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svijeta</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Već</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na</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samom</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početku</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svi</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su</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bili</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iznenađeni</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kakve</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sposobnosti</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posjeduje</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ovaj</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ansambl</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Neki</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parovi</a:t>
            </a:r>
            <a:r>
              <a:rPr lang="en-US" sz="1200" dirty="0">
                <a:solidFill>
                  <a:srgbClr val="333333"/>
                </a:solidFill>
                <a:latin typeface="Times New Roman" pitchFamily="18" charset="0"/>
                <a:cs typeface="Times New Roman" pitchFamily="18" charset="0"/>
              </a:rPr>
              <a:t> u </a:t>
            </a:r>
            <a:r>
              <a:rPr lang="en-US" sz="1200" dirty="0" err="1">
                <a:solidFill>
                  <a:srgbClr val="333333"/>
                </a:solidFill>
                <a:latin typeface="Times New Roman" pitchFamily="18" charset="0"/>
                <a:cs typeface="Times New Roman" pitchFamily="18" charset="0"/>
              </a:rPr>
              <a:t>sali</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su</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plesali</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što</a:t>
            </a:r>
            <a:r>
              <a:rPr lang="en-US" sz="1200" dirty="0">
                <a:solidFill>
                  <a:srgbClr val="333333"/>
                </a:solidFill>
                <a:latin typeface="Times New Roman" pitchFamily="18" charset="0"/>
                <a:cs typeface="Times New Roman" pitchFamily="18" charset="0"/>
              </a:rPr>
              <a:t> je </a:t>
            </a:r>
            <a:r>
              <a:rPr lang="en-US" sz="1200" dirty="0" err="1">
                <a:solidFill>
                  <a:srgbClr val="333333"/>
                </a:solidFill>
                <a:latin typeface="Times New Roman" pitchFamily="18" charset="0"/>
                <a:cs typeface="Times New Roman" pitchFamily="18" charset="0"/>
              </a:rPr>
              <a:t>raširilo</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talas</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pozitivne</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energije</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Jedan</a:t>
            </a:r>
            <a:r>
              <a:rPr lang="en-US" sz="1200" dirty="0">
                <a:solidFill>
                  <a:srgbClr val="333333"/>
                </a:solidFill>
                <a:latin typeface="Times New Roman" pitchFamily="18" charset="0"/>
                <a:cs typeface="Times New Roman" pitchFamily="18" charset="0"/>
              </a:rPr>
              <a:t> od </a:t>
            </a:r>
            <a:r>
              <a:rPr lang="en-US" sz="1200" dirty="0" err="1">
                <a:solidFill>
                  <a:srgbClr val="333333"/>
                </a:solidFill>
                <a:latin typeface="Times New Roman" pitchFamily="18" charset="0"/>
                <a:cs typeface="Times New Roman" pitchFamily="18" charset="0"/>
              </a:rPr>
              <a:t>članova</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ansambla</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konstantno</a:t>
            </a:r>
            <a:r>
              <a:rPr lang="en-US" sz="1200" dirty="0">
                <a:solidFill>
                  <a:srgbClr val="333333"/>
                </a:solidFill>
                <a:latin typeface="Times New Roman" pitchFamily="18" charset="0"/>
                <a:cs typeface="Times New Roman" pitchFamily="18" charset="0"/>
              </a:rPr>
              <a:t> je </a:t>
            </a:r>
            <a:r>
              <a:rPr lang="en-US" sz="1200" dirty="0" err="1">
                <a:solidFill>
                  <a:srgbClr val="333333"/>
                </a:solidFill>
                <a:latin typeface="Times New Roman" pitchFamily="18" charset="0"/>
                <a:cs typeface="Times New Roman" pitchFamily="18" charset="0"/>
              </a:rPr>
              <a:t>vokalno</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simulirao</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ritam</a:t>
            </a:r>
            <a:r>
              <a:rPr lang="en-US" sz="1200" dirty="0">
                <a:solidFill>
                  <a:srgbClr val="333333"/>
                </a:solidFill>
                <a:latin typeface="Times New Roman" pitchFamily="18" charset="0"/>
                <a:cs typeface="Times New Roman" pitchFamily="18" charset="0"/>
              </a:rPr>
              <a:t> i </a:t>
            </a:r>
            <a:r>
              <a:rPr lang="en-US" sz="1200" dirty="0" err="1">
                <a:solidFill>
                  <a:srgbClr val="333333"/>
                </a:solidFill>
                <a:latin typeface="Times New Roman" pitchFamily="18" charset="0"/>
                <a:cs typeface="Times New Roman" pitchFamily="18" charset="0"/>
              </a:rPr>
              <a:t>sve</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što</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su</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izveli</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maksimalno</a:t>
            </a:r>
            <a:r>
              <a:rPr lang="en-US" sz="1200" dirty="0">
                <a:solidFill>
                  <a:srgbClr val="333333"/>
                </a:solidFill>
                <a:latin typeface="Times New Roman" pitchFamily="18" charset="0"/>
                <a:cs typeface="Times New Roman" pitchFamily="18" charset="0"/>
              </a:rPr>
              <a:t> je </a:t>
            </a:r>
            <a:r>
              <a:rPr lang="en-US" sz="1200" dirty="0" err="1">
                <a:solidFill>
                  <a:srgbClr val="333333"/>
                </a:solidFill>
                <a:latin typeface="Times New Roman" pitchFamily="18" charset="0"/>
                <a:cs typeface="Times New Roman" pitchFamily="18" charset="0"/>
              </a:rPr>
              <a:t>zabavilo</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sve</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prisutne</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Nama</a:t>
            </a:r>
            <a:r>
              <a:rPr lang="en-US" sz="1200" dirty="0">
                <a:solidFill>
                  <a:srgbClr val="333333"/>
                </a:solidFill>
                <a:latin typeface="Times New Roman" pitchFamily="18" charset="0"/>
                <a:cs typeface="Times New Roman" pitchFamily="18" charset="0"/>
              </a:rPr>
              <a:t> se </a:t>
            </a:r>
            <a:r>
              <a:rPr lang="en-US" sz="1200" dirty="0" err="1">
                <a:solidFill>
                  <a:srgbClr val="333333"/>
                </a:solidFill>
                <a:latin typeface="Times New Roman" pitchFamily="18" charset="0"/>
                <a:cs typeface="Times New Roman" pitchFamily="18" charset="0"/>
              </a:rPr>
              <a:t>najviše</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dopalo</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izvođenje</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prepoznatljive</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kompozicije</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iz</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crtanog</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filma“Pink</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Panter</a:t>
            </a:r>
            <a:r>
              <a:rPr lang="en-US" sz="1200" dirty="0">
                <a:solidFill>
                  <a:srgbClr val="333333"/>
                </a:solidFill>
                <a:latin typeface="Times New Roman" pitchFamily="18" charset="0"/>
                <a:cs typeface="Times New Roman" pitchFamily="18" charset="0"/>
              </a:rPr>
              <a:t>”, a </a:t>
            </a:r>
            <a:r>
              <a:rPr lang="en-US" sz="1200" dirty="0" err="1">
                <a:solidFill>
                  <a:srgbClr val="333333"/>
                </a:solidFill>
                <a:latin typeface="Times New Roman" pitchFamily="18" charset="0"/>
                <a:cs typeface="Times New Roman" pitchFamily="18" charset="0"/>
              </a:rPr>
              <a:t>ansambl</a:t>
            </a:r>
            <a:r>
              <a:rPr lang="en-US" sz="1200" dirty="0">
                <a:solidFill>
                  <a:srgbClr val="333333"/>
                </a:solidFill>
                <a:latin typeface="Times New Roman" pitchFamily="18" charset="0"/>
                <a:cs typeface="Times New Roman" pitchFamily="18" charset="0"/>
              </a:rPr>
              <a:t> „A </a:t>
            </a:r>
            <a:r>
              <a:rPr lang="en-US" sz="1200" dirty="0" err="1">
                <a:solidFill>
                  <a:srgbClr val="333333"/>
                </a:solidFill>
                <a:latin typeface="Times New Roman" pitchFamily="18" charset="0"/>
                <a:cs typeface="Times New Roman" pitchFamily="18" charset="0"/>
              </a:rPr>
              <a:t>Capella</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Bogazici</a:t>
            </a:r>
            <a:r>
              <a:rPr lang="en-US" sz="1200" dirty="0">
                <a:solidFill>
                  <a:srgbClr val="333333"/>
                </a:solidFill>
                <a:latin typeface="Times New Roman" pitchFamily="18" charset="0"/>
                <a:cs typeface="Times New Roman" pitchFamily="18" charset="0"/>
              </a:rPr>
              <a:t>“ je </a:t>
            </a:r>
            <a:r>
              <a:rPr lang="en-US" sz="1200" dirty="0" err="1">
                <a:solidFill>
                  <a:srgbClr val="333333"/>
                </a:solidFill>
                <a:latin typeface="Times New Roman" pitchFamily="18" charset="0"/>
                <a:cs typeface="Times New Roman" pitchFamily="18" charset="0"/>
              </a:rPr>
              <a:t>definitivno</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oduševio</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publiku</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svojim</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jednostavnim</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ali</a:t>
            </a:r>
            <a:r>
              <a:rPr lang="en-US" sz="1200" dirty="0">
                <a:solidFill>
                  <a:srgbClr val="333333"/>
                </a:solidFill>
                <a:latin typeface="Times New Roman" pitchFamily="18" charset="0"/>
                <a:cs typeface="Times New Roman" pitchFamily="18" charset="0"/>
              </a:rPr>
              <a:t> i </a:t>
            </a:r>
            <a:r>
              <a:rPr lang="en-US" sz="1200" dirty="0" err="1">
                <a:solidFill>
                  <a:srgbClr val="333333"/>
                </a:solidFill>
                <a:latin typeface="Times New Roman" pitchFamily="18" charset="0"/>
                <a:cs typeface="Times New Roman" pitchFamily="18" charset="0"/>
              </a:rPr>
              <a:t>vrlo</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upečatljivim</a:t>
            </a:r>
            <a:r>
              <a:rPr lang="en-US" sz="1200" dirty="0">
                <a:solidFill>
                  <a:srgbClr val="333333"/>
                </a:solidFill>
                <a:latin typeface="Times New Roman" pitchFamily="18" charset="0"/>
                <a:cs typeface="Times New Roman" pitchFamily="18" charset="0"/>
              </a:rPr>
              <a:t> </a:t>
            </a:r>
            <a:r>
              <a:rPr lang="en-US" sz="1200" dirty="0" err="1">
                <a:solidFill>
                  <a:srgbClr val="333333"/>
                </a:solidFill>
                <a:latin typeface="Times New Roman" pitchFamily="18" charset="0"/>
                <a:cs typeface="Times New Roman" pitchFamily="18" charset="0"/>
              </a:rPr>
              <a:t>nastupom</a:t>
            </a:r>
            <a:r>
              <a:rPr lang="en-US" sz="1200" dirty="0">
                <a:solidFill>
                  <a:srgbClr val="333333"/>
                </a:solidFill>
                <a:latin typeface="Times New Roman" pitchFamily="18" charset="0"/>
                <a:cs typeface="Times New Roman" pitchFamily="18" charset="0"/>
              </a:rPr>
              <a:t>.</a:t>
            </a:r>
            <a:br>
              <a:rPr lang="en-US" sz="1200" dirty="0">
                <a:solidFill>
                  <a:srgbClr val="333333"/>
                </a:solidFill>
                <a:latin typeface="Times New Roman" pitchFamily="18" charset="0"/>
                <a:cs typeface="Times New Roman" pitchFamily="18" charset="0"/>
              </a:rPr>
            </a:br>
            <a:endParaRPr lang="en-US" sz="1200" dirty="0">
              <a:solidFill>
                <a:srgbClr val="333333"/>
              </a:solidFill>
              <a:latin typeface="Times New Roman" pitchFamily="18" charset="0"/>
              <a:cs typeface="Times New Roman" pitchFamily="18" charset="0"/>
            </a:endParaRPr>
          </a:p>
        </p:txBody>
      </p:sp>
      <p:sp>
        <p:nvSpPr>
          <p:cNvPr id="9" name="TextBox 8"/>
          <p:cNvSpPr txBox="1"/>
          <p:nvPr/>
        </p:nvSpPr>
        <p:spPr>
          <a:xfrm>
            <a:off x="2370944" y="18436"/>
            <a:ext cx="2066168" cy="914400"/>
          </a:xfrm>
          <a:prstGeom prst="rect">
            <a:avLst/>
          </a:prstGeom>
        </p:spPr>
        <p:txBody>
          <a:bodyPr vert="horz" wrap="none" lIns="91440" tIns="45720" rIns="91440" bIns="45720" rtlCol="0" anchor="ctr">
            <a:normAutofit/>
          </a:bodyPr>
          <a:lstStyle/>
          <a:p>
            <a:pPr>
              <a:spcBef>
                <a:spcPct val="0"/>
              </a:spcBef>
            </a:pPr>
            <a:r>
              <a:rPr lang="en-US" sz="2400" b="1" dirty="0" smtClean="0">
                <a:solidFill>
                  <a:srgbClr val="333333"/>
                </a:solidFill>
                <a:latin typeface="Perpetua" pitchFamily="18" charset="0"/>
              </a:rPr>
              <a:t>Jazz </a:t>
            </a:r>
            <a:r>
              <a:rPr lang="en-US" sz="2400" b="1" dirty="0" err="1" smtClean="0">
                <a:solidFill>
                  <a:srgbClr val="333333"/>
                </a:solidFill>
                <a:latin typeface="Perpetua" pitchFamily="18" charset="0"/>
              </a:rPr>
              <a:t>koncert</a:t>
            </a:r>
            <a:endParaRPr lang="en-US" sz="2400" b="1" dirty="0" smtClean="0">
              <a:solidFill>
                <a:srgbClr val="333333"/>
              </a:solidFill>
              <a:latin typeface="Perpetua" pitchFamily="18" charset="0"/>
            </a:endParaRPr>
          </a:p>
        </p:txBody>
      </p:sp>
    </p:spTree>
    <p:extLst>
      <p:ext uri="{BB962C8B-B14F-4D97-AF65-F5344CB8AC3E}">
        <p14:creationId xmlns:p14="http://schemas.microsoft.com/office/powerpoint/2010/main" val="42456869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5" name="Rectangle 4"/>
          <p:cNvSpPr/>
          <p:nvPr/>
        </p:nvSpPr>
        <p:spPr>
          <a:xfrm>
            <a:off x="404663" y="477411"/>
            <a:ext cx="6192689" cy="3662541"/>
          </a:xfrm>
          <a:prstGeom prst="rect">
            <a:avLst/>
          </a:prstGeom>
        </p:spPr>
        <p:txBody>
          <a:bodyPr wrap="square">
            <a:spAutoFit/>
          </a:bodyPr>
          <a:lstStyle/>
          <a:p>
            <a:r>
              <a:rPr lang="en-US" sz="1400" b="1" dirty="0" err="1">
                <a:latin typeface="Times New Roman" pitchFamily="18" charset="0"/>
                <a:cs typeface="Times New Roman" pitchFamily="18" charset="0"/>
              </a:rPr>
              <a:t>Međunarodni</a:t>
            </a:r>
            <a:r>
              <a:rPr lang="en-US" sz="1400" b="1" dirty="0">
                <a:latin typeface="Times New Roman" pitchFamily="18" charset="0"/>
                <a:cs typeface="Times New Roman" pitchFamily="18" charset="0"/>
              </a:rPr>
              <a:t> </a:t>
            </a:r>
            <a:r>
              <a:rPr lang="en-US" sz="1400" b="1" dirty="0" err="1">
                <a:latin typeface="Times New Roman" pitchFamily="18" charset="0"/>
                <a:cs typeface="Times New Roman" pitchFamily="18" charset="0"/>
              </a:rPr>
              <a:t>dan</a:t>
            </a:r>
            <a:r>
              <a:rPr lang="en-US" sz="1400" b="1" dirty="0">
                <a:latin typeface="Times New Roman" pitchFamily="18" charset="0"/>
                <a:cs typeface="Times New Roman" pitchFamily="18" charset="0"/>
              </a:rPr>
              <a:t> </a:t>
            </a:r>
            <a:r>
              <a:rPr lang="en-US" sz="1400" b="1" dirty="0" err="1">
                <a:latin typeface="Times New Roman" pitchFamily="18" charset="0"/>
                <a:cs typeface="Times New Roman" pitchFamily="18" charset="0"/>
              </a:rPr>
              <a:t>gorana</a:t>
            </a:r>
            <a:r>
              <a:rPr lang="en-US" sz="1400" b="1" dirty="0">
                <a:latin typeface="Times New Roman" pitchFamily="18" charset="0"/>
                <a:cs typeface="Times New Roman" pitchFamily="18" charset="0"/>
              </a:rPr>
              <a:t> </a:t>
            </a:r>
            <a:r>
              <a:rPr lang="en-US" sz="1400" b="1" dirty="0" err="1">
                <a:latin typeface="Times New Roman" pitchFamily="18" charset="0"/>
                <a:cs typeface="Times New Roman" pitchFamily="18" charset="0"/>
              </a:rPr>
              <a:t>obilježen</a:t>
            </a:r>
            <a:r>
              <a:rPr lang="en-US" sz="1400" b="1" dirty="0">
                <a:latin typeface="Times New Roman" pitchFamily="18" charset="0"/>
                <a:cs typeface="Times New Roman" pitchFamily="18" charset="0"/>
              </a:rPr>
              <a:t> u OŠ,,21. </a:t>
            </a:r>
            <a:r>
              <a:rPr lang="en-US" sz="1400" b="1" dirty="0" err="1">
                <a:latin typeface="Times New Roman" pitchFamily="18" charset="0"/>
                <a:cs typeface="Times New Roman" pitchFamily="18" charset="0"/>
              </a:rPr>
              <a:t>maj</a:t>
            </a:r>
            <a:r>
              <a:rPr lang="en-US" sz="1400" b="1" dirty="0">
                <a:latin typeface="Times New Roman" pitchFamily="18" charset="0"/>
                <a:cs typeface="Times New Roman" pitchFamily="18" charset="0"/>
              </a:rPr>
              <a:t>’’</a:t>
            </a:r>
            <a:endParaRPr lang="en-US" sz="1400" dirty="0">
              <a:latin typeface="Times New Roman" pitchFamily="18" charset="0"/>
              <a:cs typeface="Times New Roman" pitchFamily="18" charset="0"/>
            </a:endParaRPr>
          </a:p>
          <a:p>
            <a:r>
              <a:rPr lang="en-US" sz="1200" dirty="0">
                <a:latin typeface="Times New Roman" pitchFamily="18" charset="0"/>
                <a:cs typeface="Times New Roman" pitchFamily="18" charset="0"/>
              </a:rPr>
              <a:t> </a:t>
            </a:r>
          </a:p>
          <a:p>
            <a:r>
              <a:rPr lang="sr-Latn-ME"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Osnovna</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škola</a:t>
            </a:r>
            <a:r>
              <a:rPr lang="sr-Latn-ME" sz="1200" dirty="0" smtClean="0">
                <a:latin typeface="Times New Roman" pitchFamily="18" charset="0"/>
                <a:cs typeface="Times New Roman" pitchFamily="18" charset="0"/>
              </a:rPr>
              <a:t> </a:t>
            </a:r>
            <a:r>
              <a:rPr lang="en-US" sz="1200" dirty="0" smtClean="0">
                <a:latin typeface="Times New Roman" pitchFamily="18" charset="0"/>
                <a:cs typeface="Times New Roman" pitchFamily="18" charset="0"/>
              </a:rPr>
              <a:t>,,</a:t>
            </a:r>
            <a:r>
              <a:rPr lang="en-US" sz="1200" dirty="0">
                <a:latin typeface="Times New Roman" pitchFamily="18" charset="0"/>
                <a:cs typeface="Times New Roman" pitchFamily="18" charset="0"/>
              </a:rPr>
              <a:t>21. </a:t>
            </a:r>
            <a:r>
              <a:rPr lang="en-US" sz="1200" dirty="0" err="1">
                <a:latin typeface="Times New Roman" pitchFamily="18" charset="0"/>
                <a:cs typeface="Times New Roman" pitchFamily="18" charset="0"/>
              </a:rPr>
              <a:t>maj</a:t>
            </a:r>
            <a:r>
              <a:rPr lang="en-US" sz="1200" dirty="0">
                <a:latin typeface="Times New Roman" pitchFamily="18" charset="0"/>
                <a:cs typeface="Times New Roman" pitchFamily="18" charset="0"/>
              </a:rPr>
              <a:t>'' je </a:t>
            </a:r>
            <a:r>
              <a:rPr lang="en-US" sz="1200" dirty="0" err="1" smtClean="0">
                <a:latin typeface="Times New Roman" pitchFamily="18" charset="0"/>
                <a:cs typeface="Times New Roman" pitchFamily="18" charset="0"/>
              </a:rPr>
              <a:t>proslavila</a:t>
            </a:r>
            <a:r>
              <a:rPr lang="sr-Latn-ME" sz="1200" dirty="0" smtClean="0">
                <a:latin typeface="Times New Roman" pitchFamily="18" charset="0"/>
                <a:cs typeface="Times New Roman" pitchFamily="18" charset="0"/>
              </a:rPr>
              <a:t> </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Međunarodni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dan</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gorana</a:t>
            </a:r>
            <a:r>
              <a:rPr lang="en-US" sz="1200" dirty="0">
                <a:latin typeface="Times New Roman" pitchFamily="18" charset="0"/>
                <a:cs typeface="Times New Roman" pitchFamily="18" charset="0"/>
              </a:rPr>
              <a:t> </a:t>
            </a:r>
            <a:r>
              <a:rPr lang="en-US" sz="1200" dirty="0" err="1" smtClean="0">
                <a:latin typeface="Times New Roman" pitchFamily="18" charset="0"/>
                <a:cs typeface="Times New Roman" pitchFamily="18" charset="0"/>
              </a:rPr>
              <a:t>na</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kreativan</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edukativan</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način</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Timskim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radom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naši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đaci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uz</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pomoć</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starijih</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uljepšali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školsko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dvorište</a:t>
            </a:r>
            <a:r>
              <a:rPr lang="en-US" sz="1200" dirty="0">
                <a:latin typeface="Times New Roman" pitchFamily="18" charset="0"/>
                <a:cs typeface="Times New Roman" pitchFamily="18" charset="0"/>
              </a:rPr>
              <a:t>.</a:t>
            </a:r>
          </a:p>
          <a:p>
            <a:r>
              <a:rPr lang="en-US" sz="1200" dirty="0" err="1">
                <a:latin typeface="Times New Roman" pitchFamily="18" charset="0"/>
                <a:cs typeface="Times New Roman" pitchFamily="18" charset="0"/>
              </a:rPr>
              <a:t>Akcija</a:t>
            </a:r>
            <a:r>
              <a:rPr lang="en-US" sz="1200" dirty="0">
                <a:latin typeface="Times New Roman" pitchFamily="18" charset="0"/>
                <a:cs typeface="Times New Roman" pitchFamily="18" charset="0"/>
              </a:rPr>
              <a:t> je </a:t>
            </a:r>
            <a:r>
              <a:rPr lang="en-US" sz="1200" dirty="0" err="1">
                <a:latin typeface="Times New Roman" pitchFamily="18" charset="0"/>
                <a:cs typeface="Times New Roman" pitchFamily="18" charset="0"/>
              </a:rPr>
              <a:t>počela</a:t>
            </a:r>
            <a:r>
              <a:rPr lang="en-US" sz="1200" dirty="0">
                <a:latin typeface="Times New Roman" pitchFamily="18" charset="0"/>
                <a:cs typeface="Times New Roman" pitchFamily="18" charset="0"/>
              </a:rPr>
              <a:t> u </a:t>
            </a:r>
            <a:r>
              <a:rPr lang="en-US" sz="1200" dirty="0" err="1">
                <a:latin typeface="Times New Roman" pitchFamily="18" charset="0"/>
                <a:cs typeface="Times New Roman" pitchFamily="18" charset="0"/>
              </a:rPr>
              <a:t>jedanaest</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časova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Djevojčice</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dječaci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sedmog</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osmog</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devetog</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razreda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okopavali</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sadili</a:t>
            </a:r>
            <a:r>
              <a:rPr lang="en-US" sz="1200" dirty="0">
                <a:latin typeface="Times New Roman" pitchFamily="18" charset="0"/>
                <a:cs typeface="Times New Roman" pitchFamily="18" charset="0"/>
              </a:rPr>
              <a:t> </a:t>
            </a:r>
            <a:r>
              <a:rPr lang="sr-Latn-ME" sz="1200" dirty="0" smtClean="0">
                <a:latin typeface="Times New Roman" pitchFamily="18" charset="0"/>
                <a:cs typeface="Times New Roman" pitchFamily="18" charset="0"/>
              </a:rPr>
              <a:t>ruže</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Gorani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Podgorice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izašli</a:t>
            </a:r>
            <a:r>
              <a:rPr lang="en-US" sz="1200" dirty="0">
                <a:latin typeface="Times New Roman" pitchFamily="18" charset="0"/>
                <a:cs typeface="Times New Roman" pitchFamily="18" charset="0"/>
              </a:rPr>
              <a:t> u </a:t>
            </a:r>
            <a:r>
              <a:rPr lang="en-US" sz="1200" dirty="0" err="1">
                <a:latin typeface="Times New Roman" pitchFamily="18" charset="0"/>
                <a:cs typeface="Times New Roman" pitchFamily="18" charset="0"/>
              </a:rPr>
              <a:t>susret</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našoj</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školi</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sa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zadovoljstvom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sarađivali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kako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učenicima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tako</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sa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zaposlenima</a:t>
            </a:r>
            <a:r>
              <a:rPr lang="en-US" sz="1200" dirty="0">
                <a:latin typeface="Times New Roman" pitchFamily="18" charset="0"/>
                <a:cs typeface="Times New Roman" pitchFamily="18" charset="0"/>
              </a:rPr>
              <a:t> u </a:t>
            </a:r>
            <a:r>
              <a:rPr lang="en-US" sz="1200" dirty="0" err="1">
                <a:latin typeface="Times New Roman" pitchFamily="18" charset="0"/>
                <a:cs typeface="Times New Roman" pitchFamily="18" charset="0"/>
              </a:rPr>
              <a:t>školi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Donirali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školi</a:t>
            </a:r>
            <a:r>
              <a:rPr lang="en-US" sz="1200" dirty="0">
                <a:latin typeface="Times New Roman" pitchFamily="18" charset="0"/>
                <a:cs typeface="Times New Roman" pitchFamily="18" charset="0"/>
              </a:rPr>
              <a:t> 21 </a:t>
            </a:r>
            <a:r>
              <a:rPr lang="en-US" sz="1200" dirty="0" err="1">
                <a:latin typeface="Times New Roman" pitchFamily="18" charset="0"/>
                <a:cs typeface="Times New Roman" pitchFamily="18" charset="0"/>
              </a:rPr>
              <a:t>ružu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što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simbolično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predstavlja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ime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naše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škole</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najavljuje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početak</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proljeća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Zasađene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ruže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očišćeno</a:t>
            </a:r>
            <a:r>
              <a:rPr lang="en-US" sz="1200" dirty="0">
                <a:latin typeface="Times New Roman" pitchFamily="18" charset="0"/>
                <a:cs typeface="Times New Roman" pitchFamily="18" charset="0"/>
              </a:rPr>
              <a:t> je </a:t>
            </a:r>
            <a:r>
              <a:rPr lang="en-US" sz="1200" dirty="0" err="1">
                <a:latin typeface="Times New Roman" pitchFamily="18" charset="0"/>
                <a:cs typeface="Times New Roman" pitchFamily="18" charset="0"/>
              </a:rPr>
              <a:t>školsko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dvorište</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uljepšane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klupe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Ovo</a:t>
            </a:r>
            <a:r>
              <a:rPr lang="en-US" sz="1200" dirty="0">
                <a:latin typeface="Times New Roman" pitchFamily="18" charset="0"/>
                <a:cs typeface="Times New Roman" pitchFamily="18" charset="0"/>
              </a:rPr>
              <a:t> je </a:t>
            </a:r>
            <a:r>
              <a:rPr lang="en-US" sz="1200" dirty="0" err="1">
                <a:latin typeface="Times New Roman" pitchFamily="18" charset="0"/>
                <a:cs typeface="Times New Roman" pitchFamily="18" charset="0"/>
              </a:rPr>
              <a:t>samo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mali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doprinos</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našem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ljepšem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okruženju</a:t>
            </a:r>
            <a:r>
              <a:rPr lang="en-US" sz="1200" dirty="0">
                <a:latin typeface="Times New Roman" pitchFamily="18" charset="0"/>
                <a:cs typeface="Times New Roman" pitchFamily="18" charset="0"/>
              </a:rPr>
              <a:t>. U </a:t>
            </a:r>
            <a:r>
              <a:rPr lang="en-US" sz="1200" dirty="0" err="1">
                <a:latin typeface="Times New Roman" pitchFamily="18" charset="0"/>
                <a:cs typeface="Times New Roman" pitchFamily="18" charset="0"/>
              </a:rPr>
              <a:t>školi</a:t>
            </a:r>
            <a:r>
              <a:rPr lang="en-US" sz="1200" dirty="0">
                <a:latin typeface="Times New Roman" pitchFamily="18" charset="0"/>
                <a:cs typeface="Times New Roman" pitchFamily="18" charset="0"/>
              </a:rPr>
              <a:t> je </a:t>
            </a:r>
            <a:r>
              <a:rPr lang="en-US" sz="1200" dirty="0" err="1">
                <a:latin typeface="Times New Roman" pitchFamily="18" charset="0"/>
                <a:cs typeface="Times New Roman" pitchFamily="18" charset="0"/>
              </a:rPr>
              <a:t>takođe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formirana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Goranska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jedinica</a:t>
            </a:r>
            <a:r>
              <a:rPr lang="en-US" sz="1200" dirty="0">
                <a:latin typeface="Times New Roman" pitchFamily="18" charset="0"/>
                <a:cs typeface="Times New Roman" pitchFamily="18" charset="0"/>
              </a:rPr>
              <a:t>. </a:t>
            </a:r>
          </a:p>
          <a:p>
            <a:r>
              <a:rPr lang="sr-Latn-ME"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Učenici</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su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pokazali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veliko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angažovanje</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Učenici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sedmog</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razreda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poručili</a:t>
            </a:r>
            <a:r>
              <a:rPr lang="en-US" sz="1200" dirty="0">
                <a:latin typeface="Times New Roman" pitchFamily="18" charset="0"/>
                <a:cs typeface="Times New Roman" pitchFamily="18" charset="0"/>
              </a:rPr>
              <a:t> da </a:t>
            </a:r>
            <a:r>
              <a:rPr lang="en-US" sz="1200" dirty="0" err="1">
                <a:latin typeface="Times New Roman" pitchFamily="18" charset="0"/>
                <a:cs typeface="Times New Roman" pitchFamily="18" charset="0"/>
              </a:rPr>
              <a:t>cvijeće</a:t>
            </a:r>
            <a:r>
              <a:rPr lang="en-US" sz="1200" dirty="0">
                <a:latin typeface="Times New Roman" pitchFamily="18" charset="0"/>
                <a:cs typeface="Times New Roman" pitchFamily="18" charset="0"/>
              </a:rPr>
              <a:t> ne </a:t>
            </a:r>
            <a:r>
              <a:rPr lang="en-US" sz="1200" dirty="0" err="1">
                <a:latin typeface="Times New Roman" pitchFamily="18" charset="0"/>
                <a:cs typeface="Times New Roman" pitchFamily="18" charset="0"/>
              </a:rPr>
              <a:t>treba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gaziti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već</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paziti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Učenici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osmog</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razreda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su</a:t>
            </a:r>
            <a:r>
              <a:rPr lang="en-US" sz="1200" dirty="0">
                <a:latin typeface="Times New Roman" pitchFamily="18" charset="0"/>
                <a:cs typeface="Times New Roman" pitchFamily="18" charset="0"/>
              </a:rPr>
              <a:t> se </a:t>
            </a:r>
            <a:r>
              <a:rPr lang="en-US" sz="1200" dirty="0" err="1">
                <a:latin typeface="Times New Roman" pitchFamily="18" charset="0"/>
                <a:cs typeface="Times New Roman" pitchFamily="18" charset="0"/>
              </a:rPr>
              <a:t>složili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svojim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drugarima</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poželjeli</a:t>
            </a:r>
            <a:r>
              <a:rPr lang="en-US" sz="1200" dirty="0">
                <a:latin typeface="Times New Roman" pitchFamily="18" charset="0"/>
                <a:cs typeface="Times New Roman" pitchFamily="18" charset="0"/>
              </a:rPr>
              <a:t> da se </a:t>
            </a:r>
            <a:r>
              <a:rPr lang="en-US" sz="1200" dirty="0" err="1">
                <a:latin typeface="Times New Roman" pitchFamily="18" charset="0"/>
                <a:cs typeface="Times New Roman" pitchFamily="18" charset="0"/>
              </a:rPr>
              <a:t>što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više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mladih</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ljudi</a:t>
            </a:r>
            <a:r>
              <a:rPr lang="en-US" sz="1200" dirty="0">
                <a:latin typeface="Times New Roman" pitchFamily="18" charset="0"/>
                <a:cs typeface="Times New Roman" pitchFamily="18" charset="0"/>
              </a:rPr>
              <a:t> </a:t>
            </a:r>
            <a:r>
              <a:rPr lang="en-US" sz="1200" dirty="0" err="1" smtClean="0">
                <a:latin typeface="Times New Roman" pitchFamily="18" charset="0"/>
                <a:cs typeface="Times New Roman" pitchFamily="18" charset="0"/>
              </a:rPr>
              <a:t>uključ</a:t>
            </a:r>
            <a:r>
              <a:rPr lang="sr-Latn-ME" sz="1200" dirty="0" smtClean="0">
                <a:latin typeface="Times New Roman" pitchFamily="18" charset="0"/>
                <a:cs typeface="Times New Roman" pitchFamily="18" charset="0"/>
              </a:rPr>
              <a:t>i</a:t>
            </a:r>
            <a:r>
              <a:rPr lang="en-US" sz="1200" dirty="0" smtClean="0">
                <a:latin typeface="Times New Roman" pitchFamily="18" charset="0"/>
                <a:cs typeface="Times New Roman" pitchFamily="18" charset="0"/>
              </a:rPr>
              <a:t> </a:t>
            </a:r>
            <a:r>
              <a:rPr lang="en-US" sz="1200" dirty="0">
                <a:latin typeface="Times New Roman" pitchFamily="18" charset="0"/>
                <a:cs typeface="Times New Roman" pitchFamily="18" charset="0"/>
              </a:rPr>
              <a:t>u </a:t>
            </a:r>
            <a:r>
              <a:rPr lang="en-US" sz="1200" dirty="0" err="1">
                <a:latin typeface="Times New Roman" pitchFamily="18" charset="0"/>
                <a:cs typeface="Times New Roman" pitchFamily="18" charset="0"/>
              </a:rPr>
              <a:t>ovu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akciju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kako</a:t>
            </a:r>
            <a:r>
              <a:rPr lang="en-US" sz="1200" dirty="0">
                <a:latin typeface="Times New Roman" pitchFamily="18" charset="0"/>
                <a:cs typeface="Times New Roman" pitchFamily="18" charset="0"/>
              </a:rPr>
              <a:t> bi </a:t>
            </a:r>
            <a:r>
              <a:rPr lang="en-US" sz="1200" dirty="0" err="1" smtClean="0">
                <a:latin typeface="Times New Roman" pitchFamily="18" charset="0"/>
                <a:cs typeface="Times New Roman" pitchFamily="18" charset="0"/>
              </a:rPr>
              <a:t>naš</a:t>
            </a:r>
            <a:r>
              <a:rPr lang="sr-Latn-ME" sz="1200" dirty="0" smtClean="0">
                <a:latin typeface="Times New Roman" pitchFamily="18" charset="0"/>
                <a:cs typeface="Times New Roman" pitchFamily="18" charset="0"/>
              </a:rPr>
              <a:t>e</a:t>
            </a:r>
            <a:r>
              <a:rPr lang="en-US" sz="1200" dirty="0" smtClean="0">
                <a:latin typeface="Times New Roman" pitchFamily="18" charset="0"/>
                <a:cs typeface="Times New Roman" pitchFamily="18" charset="0"/>
              </a:rPr>
              <a:t> </a:t>
            </a:r>
            <a:r>
              <a:rPr lang="sr-Latn-ME" sz="1200" dirty="0" smtClean="0">
                <a:latin typeface="Times New Roman" pitchFamily="18" charset="0"/>
                <a:cs typeface="Times New Roman" pitchFamily="18" charset="0"/>
              </a:rPr>
              <a:t>okruženje </a:t>
            </a:r>
            <a:r>
              <a:rPr lang="en-US" sz="1200" dirty="0" err="1" smtClean="0">
                <a:latin typeface="Times New Roman" pitchFamily="18" charset="0"/>
                <a:cs typeface="Times New Roman" pitchFamily="18" charset="0"/>
              </a:rPr>
              <a:t>izgleda</a:t>
            </a:r>
            <a:r>
              <a:rPr lang="sr-Latn-ME" sz="1200" dirty="0" smtClean="0">
                <a:latin typeface="Times New Roman" pitchFamily="18" charset="0"/>
                <a:cs typeface="Times New Roman" pitchFamily="18" charset="0"/>
              </a:rPr>
              <a:t>l</a:t>
            </a:r>
            <a:r>
              <a:rPr lang="en-US" sz="1200" dirty="0" smtClean="0">
                <a:latin typeface="Times New Roman" pitchFamily="18" charset="0"/>
                <a:cs typeface="Times New Roman" pitchFamily="18" charset="0"/>
              </a:rPr>
              <a:t>o </a:t>
            </a:r>
            <a:r>
              <a:rPr lang="en-US" sz="1200" dirty="0" err="1">
                <a:latin typeface="Times New Roman" pitchFamily="18" charset="0"/>
                <a:cs typeface="Times New Roman" pitchFamily="18" charset="0"/>
              </a:rPr>
              <a:t>ljepše</a:t>
            </a:r>
            <a:r>
              <a:rPr lang="en-US" sz="1200" dirty="0">
                <a:latin typeface="Times New Roman" pitchFamily="18" charset="0"/>
                <a:cs typeface="Times New Roman" pitchFamily="18" charset="0"/>
              </a:rPr>
              <a:t>. </a:t>
            </a:r>
          </a:p>
          <a:p>
            <a:r>
              <a:rPr lang="en-US" sz="1200" dirty="0" err="1">
                <a:latin typeface="Times New Roman" pitchFamily="18" charset="0"/>
                <a:cs typeface="Times New Roman" pitchFamily="18" charset="0"/>
              </a:rPr>
              <a:t>Pokazano</a:t>
            </a:r>
            <a:r>
              <a:rPr lang="en-US" sz="1200" dirty="0">
                <a:latin typeface="Times New Roman" pitchFamily="18" charset="0"/>
                <a:cs typeface="Times New Roman" pitchFamily="18" charset="0"/>
              </a:rPr>
              <a:t> je </a:t>
            </a:r>
            <a:r>
              <a:rPr lang="en-US" sz="1200" dirty="0" err="1">
                <a:latin typeface="Times New Roman" pitchFamily="18" charset="0"/>
                <a:cs typeface="Times New Roman" pitchFamily="18" charset="0"/>
              </a:rPr>
              <a:t>veliko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interesovanje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ovaj</a:t>
            </a:r>
            <a:r>
              <a:rPr lang="en-US" sz="1200" dirty="0">
                <a:latin typeface="Times New Roman" pitchFamily="18" charset="0"/>
                <a:cs typeface="Times New Roman" pitchFamily="18" charset="0"/>
              </a:rPr>
              <a:t> tip </a:t>
            </a:r>
            <a:r>
              <a:rPr lang="en-US" sz="1200" dirty="0" err="1">
                <a:latin typeface="Times New Roman" pitchFamily="18" charset="0"/>
                <a:cs typeface="Times New Roman" pitchFamily="18" charset="0"/>
              </a:rPr>
              <a:t>aktivnosti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Ovo</a:t>
            </a:r>
            <a:r>
              <a:rPr lang="en-US" sz="1200" dirty="0">
                <a:latin typeface="Times New Roman" pitchFamily="18" charset="0"/>
                <a:cs typeface="Times New Roman" pitchFamily="18" charset="0"/>
              </a:rPr>
              <a:t> je </a:t>
            </a:r>
            <a:r>
              <a:rPr lang="en-US" sz="1200" dirty="0" err="1">
                <a:latin typeface="Times New Roman" pitchFamily="18" charset="0"/>
                <a:cs typeface="Times New Roman" pitchFamily="18" charset="0"/>
              </a:rPr>
              <a:t>tek</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početak</a:t>
            </a:r>
            <a:r>
              <a:rPr lang="en-US" sz="1200" dirty="0">
                <a:latin typeface="Times New Roman" pitchFamily="18" charset="0"/>
                <a:cs typeface="Times New Roman" pitchFamily="18" charset="0"/>
              </a:rPr>
              <a:t> </a:t>
            </a:r>
            <a:r>
              <a:rPr lang="sr-Latn-ME"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poslova</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koje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smo</a:t>
            </a:r>
            <a:r>
              <a:rPr lang="en-US" sz="1200" dirty="0">
                <a:latin typeface="Times New Roman" pitchFamily="18" charset="0"/>
                <a:cs typeface="Times New Roman" pitchFamily="18" charset="0"/>
              </a:rPr>
              <a:t> </a:t>
            </a:r>
            <a:r>
              <a:rPr lang="en-US" sz="1200" dirty="0" err="1" smtClean="0">
                <a:latin typeface="Times New Roman" pitchFamily="18" charset="0"/>
                <a:cs typeface="Times New Roman" pitchFamily="18" charset="0"/>
              </a:rPr>
              <a:t>planirali</a:t>
            </a:r>
            <a:r>
              <a:rPr lang="sr-Latn-ME" sz="1200" dirty="0" smtClean="0">
                <a:latin typeface="Times New Roman" pitchFamily="18" charset="0"/>
                <a:cs typeface="Times New Roman" pitchFamily="18" charset="0"/>
              </a:rPr>
              <a:t> </a:t>
            </a:r>
            <a:r>
              <a:rPr lang="en-US" sz="1200" dirty="0" smtClean="0">
                <a:latin typeface="Times New Roman" pitchFamily="18" charset="0"/>
                <a:cs typeface="Times New Roman" pitchFamily="18" charset="0"/>
              </a:rPr>
              <a:t>da </a:t>
            </a:r>
            <a:r>
              <a:rPr lang="en-US" sz="1200" dirty="0" err="1">
                <a:latin typeface="Times New Roman" pitchFamily="18" charset="0"/>
                <a:cs typeface="Times New Roman" pitchFamily="18" charset="0"/>
              </a:rPr>
              <a:t>obavimo</a:t>
            </a:r>
            <a:r>
              <a:rPr lang="en-US" sz="1200" dirty="0">
                <a:latin typeface="Times New Roman" pitchFamily="18" charset="0"/>
                <a:cs typeface="Times New Roman" pitchFamily="18" charset="0"/>
              </a:rPr>
              <a:t> da </a:t>
            </a:r>
            <a:r>
              <a:rPr lang="en-US" sz="1200" dirty="0" err="1">
                <a:latin typeface="Times New Roman" pitchFamily="18" charset="0"/>
                <a:cs typeface="Times New Roman" pitchFamily="18" charset="0"/>
              </a:rPr>
              <a:t>dvorište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naše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škole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bude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nama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omiljeno</a:t>
            </a:r>
            <a:r>
              <a:rPr lang="en-US" sz="1200" dirty="0">
                <a:latin typeface="Times New Roman" pitchFamily="18" charset="0"/>
                <a:cs typeface="Times New Roman" pitchFamily="18" charset="0"/>
              </a:rPr>
              <a:t> </a:t>
            </a:r>
            <a:r>
              <a:rPr lang="en-US" sz="1200" dirty="0" err="1" smtClean="0">
                <a:latin typeface="Times New Roman" pitchFamily="18" charset="0"/>
                <a:cs typeface="Times New Roman" pitchFamily="18" charset="0"/>
              </a:rPr>
              <a:t>mjesto</a:t>
            </a:r>
            <a:r>
              <a:rPr lang="sr-Latn-ME" sz="1200" dirty="0" smtClean="0">
                <a:latin typeface="Times New Roman" pitchFamily="18" charset="0"/>
                <a:cs typeface="Times New Roman" pitchFamily="18" charset="0"/>
              </a:rPr>
              <a:t> za druženje</a:t>
            </a:r>
            <a:r>
              <a:rPr lang="en-US" sz="1200" dirty="0" smtClean="0">
                <a:latin typeface="Times New Roman" pitchFamily="18" charset="0"/>
                <a:cs typeface="Times New Roman" pitchFamily="18" charset="0"/>
              </a:rPr>
              <a:t>.</a:t>
            </a:r>
            <a:endParaRPr lang="en-US" sz="1200" dirty="0">
              <a:latin typeface="Times New Roman" pitchFamily="18" charset="0"/>
              <a:cs typeface="Times New Roman" pitchFamily="18" charset="0"/>
            </a:endParaRPr>
          </a:p>
          <a:p>
            <a:r>
              <a:rPr lang="sr-Latn-ME" sz="1200" dirty="0" smtClean="0">
                <a:latin typeface="Times New Roman" pitchFamily="18" charset="0"/>
                <a:cs typeface="Times New Roman" pitchFamily="18" charset="0"/>
              </a:rPr>
              <a:t>     </a:t>
            </a:r>
            <a:r>
              <a:rPr lang="en-US" sz="1200" dirty="0" smtClean="0">
                <a:latin typeface="Times New Roman" pitchFamily="18" charset="0"/>
                <a:cs typeface="Times New Roman" pitchFamily="18" charset="0"/>
              </a:rPr>
              <a:t>U </a:t>
            </a:r>
            <a:r>
              <a:rPr lang="en-US" sz="1200" dirty="0" err="1">
                <a:latin typeface="Times New Roman" pitchFamily="18" charset="0"/>
                <a:cs typeface="Times New Roman" pitchFamily="18" charset="0"/>
              </a:rPr>
              <a:t>Njegoševoj</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šumi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Lovćenu</a:t>
            </a:r>
            <a:r>
              <a:rPr lang="en-US" sz="1200" dirty="0">
                <a:latin typeface="Times New Roman" pitchFamily="18" charset="0"/>
                <a:cs typeface="Times New Roman" pitchFamily="18" charset="0"/>
              </a:rPr>
              <a:t> se </a:t>
            </a:r>
            <a:r>
              <a:rPr lang="en-US" sz="1200" dirty="0" err="1">
                <a:latin typeface="Times New Roman" pitchFamily="18" charset="0"/>
                <a:cs typeface="Times New Roman" pitchFamily="18" charset="0"/>
              </a:rPr>
              <a:t>gotovo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svake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godine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posade</a:t>
            </a:r>
            <a:r>
              <a:rPr lang="en-US" sz="1200" dirty="0">
                <a:latin typeface="Times New Roman" pitchFamily="18" charset="0"/>
                <a:cs typeface="Times New Roman" pitchFamily="18" charset="0"/>
              </a:rPr>
              <a:t> od 1.000 do 1.5000 </a:t>
            </a:r>
            <a:r>
              <a:rPr lang="en-US" sz="1200" dirty="0" err="1">
                <a:latin typeface="Times New Roman" pitchFamily="18" charset="0"/>
                <a:cs typeface="Times New Roman" pitchFamily="18" charset="0"/>
              </a:rPr>
              <a:t>sadnica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Članovi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Udruženja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gorana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naše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škole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će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ove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godine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učestvovati</a:t>
            </a:r>
            <a:r>
              <a:rPr lang="en-US" sz="1200" dirty="0">
                <a:latin typeface="Times New Roman" pitchFamily="18" charset="0"/>
                <a:cs typeface="Times New Roman" pitchFamily="18" charset="0"/>
              </a:rPr>
              <a:t> u </a:t>
            </a:r>
            <a:r>
              <a:rPr lang="en-US" sz="1200" dirty="0" err="1">
                <a:latin typeface="Times New Roman" pitchFamily="18" charset="0"/>
                <a:cs typeface="Times New Roman" pitchFamily="18" charset="0"/>
              </a:rPr>
              <a:t>proslavi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Lovćenu</a:t>
            </a:r>
            <a:r>
              <a:rPr lang="en-US" sz="1200" dirty="0">
                <a:latin typeface="Times New Roman" pitchFamily="18" charset="0"/>
                <a:cs typeface="Times New Roman" pitchFamily="18" charset="0"/>
              </a:rPr>
              <a:t>. </a:t>
            </a:r>
            <a:br>
              <a:rPr lang="en-US" sz="1200" dirty="0">
                <a:latin typeface="Times New Roman" pitchFamily="18" charset="0"/>
                <a:cs typeface="Times New Roman" pitchFamily="18" charset="0"/>
              </a:rPr>
            </a:br>
            <a:r>
              <a:rPr lang="en-US" sz="1200" dirty="0">
                <a:latin typeface="Times New Roman" pitchFamily="18" charset="0"/>
                <a:cs typeface="Times New Roman" pitchFamily="18" charset="0"/>
              </a:rPr>
              <a:t/>
            </a:r>
            <a:br>
              <a:rPr lang="en-US" sz="1200" dirty="0">
                <a:latin typeface="Times New Roman" pitchFamily="18" charset="0"/>
                <a:cs typeface="Times New Roman" pitchFamily="18" charset="0"/>
              </a:rPr>
            </a:br>
            <a:endParaRPr lang="en-US" sz="1300" dirty="0">
              <a:latin typeface="Times New Roman" pitchFamily="18" charset="0"/>
              <a:cs typeface="Times New Roman" pitchFamily="18" charset="0"/>
            </a:endParaRPr>
          </a:p>
        </p:txBody>
      </p:sp>
      <p:pic>
        <p:nvPicPr>
          <p:cNvPr id="7" name="Picture 6" descr="E:\Luca materijal\Irena\gorani\3.jpg"/>
          <p:cNvPicPr/>
          <p:nvPr/>
        </p:nvPicPr>
        <p:blipFill rotWithShape="1">
          <a:blip r:embed="rId3" cstate="print"/>
          <a:srcRect l="10361" t="11378" r="5938" b="7186"/>
          <a:stretch/>
        </p:blipFill>
        <p:spPr bwMode="auto">
          <a:xfrm>
            <a:off x="4230408" y="3853617"/>
            <a:ext cx="2322017" cy="1675547"/>
          </a:xfrm>
          <a:prstGeom prst="rect">
            <a:avLst/>
          </a:prstGeom>
          <a:ln>
            <a:noFill/>
          </a:ln>
          <a:effectLst>
            <a:softEdge rad="112500"/>
          </a:effectLst>
          <a:extLst>
            <a:ext uri="{53640926-AAD7-44D8-BBD7-CCE9431645EC}">
              <a14:shadowObscured xmlns:a14="http://schemas.microsoft.com/office/drawing/2010/main"/>
            </a:ext>
          </a:extLst>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92896" y="4107350"/>
            <a:ext cx="1841638" cy="126740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04664" y="5868144"/>
            <a:ext cx="3429000" cy="3077766"/>
          </a:xfrm>
          <a:prstGeom prst="rect">
            <a:avLst/>
          </a:prstGeom>
        </p:spPr>
        <p:txBody>
          <a:bodyPr>
            <a:spAutoFit/>
          </a:bodyPr>
          <a:lstStyle/>
          <a:p>
            <a:r>
              <a:rPr lang="en-US" sz="1400" b="1" dirty="0" err="1">
                <a:latin typeface="Times New Roman" pitchFamily="18" charset="0"/>
                <a:cs typeface="Times New Roman" pitchFamily="18" charset="0"/>
              </a:rPr>
              <a:t>Demokratske</a:t>
            </a:r>
            <a:r>
              <a:rPr lang="en-US" sz="1400" b="1" dirty="0">
                <a:latin typeface="Times New Roman" pitchFamily="18" charset="0"/>
                <a:cs typeface="Times New Roman" pitchFamily="18" charset="0"/>
              </a:rPr>
              <a:t> </a:t>
            </a:r>
            <a:r>
              <a:rPr lang="en-US" sz="1400" b="1" dirty="0" err="1" smtClean="0">
                <a:latin typeface="Times New Roman" pitchFamily="18" charset="0"/>
                <a:cs typeface="Times New Roman" pitchFamily="18" charset="0"/>
              </a:rPr>
              <a:t>radionice</a:t>
            </a:r>
            <a:endParaRPr lang="sr-Latn-ME" sz="1400" b="1" dirty="0" smtClean="0">
              <a:latin typeface="Times New Roman" pitchFamily="18" charset="0"/>
              <a:cs typeface="Times New Roman" pitchFamily="18" charset="0"/>
            </a:endParaRPr>
          </a:p>
          <a:p>
            <a:endParaRPr lang="en-US" sz="1200" dirty="0">
              <a:latin typeface="Times New Roman" pitchFamily="18" charset="0"/>
              <a:cs typeface="Times New Roman" pitchFamily="18" charset="0"/>
            </a:endParaRPr>
          </a:p>
          <a:p>
            <a:r>
              <a:rPr lang="sr-Latn-ME" sz="1200" dirty="0" smtClean="0">
                <a:latin typeface="Times New Roman" pitchFamily="18" charset="0"/>
                <a:cs typeface="Times New Roman" pitchFamily="18" charset="0"/>
              </a:rPr>
              <a:t>     </a:t>
            </a:r>
            <a:r>
              <a:rPr lang="en-US" sz="1200" dirty="0" smtClean="0">
                <a:latin typeface="Times New Roman" pitchFamily="18" charset="0"/>
                <a:cs typeface="Times New Roman" pitchFamily="18" charset="0"/>
              </a:rPr>
              <a:t>U </a:t>
            </a:r>
            <a:r>
              <a:rPr lang="en-US" sz="1200" dirty="0" err="1">
                <a:latin typeface="Times New Roman" pitchFamily="18" charset="0"/>
                <a:cs typeface="Times New Roman" pitchFamily="18" charset="0"/>
              </a:rPr>
              <a:t>okviru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programa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građanskog</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vaspitanja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učenici</a:t>
            </a:r>
            <a:r>
              <a:rPr lang="en-US" sz="1200" dirty="0">
                <a:latin typeface="Times New Roman" pitchFamily="18" charset="0"/>
                <a:cs typeface="Times New Roman" pitchFamily="18" charset="0"/>
              </a:rPr>
              <a:t> </a:t>
            </a:r>
            <a:r>
              <a:rPr lang="en-US" sz="1200" dirty="0" err="1" smtClean="0">
                <a:latin typeface="Times New Roman" pitchFamily="18" charset="0"/>
                <a:cs typeface="Times New Roman" pitchFamily="18" charset="0"/>
              </a:rPr>
              <a:t>VIIb</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razreda</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dva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puta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tokom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ove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školske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godine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učestvovali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su</a:t>
            </a:r>
            <a:r>
              <a:rPr lang="en-US" sz="1200" dirty="0">
                <a:latin typeface="Times New Roman" pitchFamily="18" charset="0"/>
                <a:cs typeface="Times New Roman" pitchFamily="18" charset="0"/>
              </a:rPr>
              <a:t> u </a:t>
            </a:r>
            <a:r>
              <a:rPr lang="en-US" sz="1200" dirty="0" err="1">
                <a:latin typeface="Times New Roman" pitchFamily="18" charset="0"/>
                <a:cs typeface="Times New Roman" pitchFamily="18" charset="0"/>
              </a:rPr>
              <a:t>radu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Demokratskih</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radionica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Prvi</a:t>
            </a:r>
            <a:r>
              <a:rPr lang="en-US" sz="1200" dirty="0">
                <a:latin typeface="Times New Roman" pitchFamily="18" charset="0"/>
                <a:cs typeface="Times New Roman" pitchFamily="18" charset="0"/>
              </a:rPr>
              <a:t> put </a:t>
            </a:r>
            <a:r>
              <a:rPr lang="en-US" sz="1200" dirty="0" err="1">
                <a:latin typeface="Times New Roman" pitchFamily="18" charset="0"/>
                <a:cs typeface="Times New Roman" pitchFamily="18" charset="0"/>
              </a:rPr>
              <a:t>su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učestvovali</a:t>
            </a:r>
            <a:r>
              <a:rPr lang="en-US" sz="1200" dirty="0">
                <a:latin typeface="Times New Roman" pitchFamily="18" charset="0"/>
                <a:cs typeface="Times New Roman" pitchFamily="18" charset="0"/>
              </a:rPr>
              <a:t>  </a:t>
            </a:r>
            <a:r>
              <a:rPr lang="en-US" sz="1200" dirty="0" smtClean="0">
                <a:latin typeface="Times New Roman" pitchFamily="18" charset="0"/>
                <a:cs typeface="Times New Roman" pitchFamily="18" charset="0"/>
              </a:rPr>
              <a:t>28.11.2013.g</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Teme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prve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radionice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su</a:t>
            </a:r>
            <a:r>
              <a:rPr lang="en-US" sz="1200" dirty="0">
                <a:latin typeface="Times New Roman" pitchFamily="18" charset="0"/>
                <a:cs typeface="Times New Roman" pitchFamily="18" charset="0"/>
              </a:rPr>
              <a:t> bile </a:t>
            </a:r>
            <a:r>
              <a:rPr lang="en-US" sz="1200" dirty="0" err="1">
                <a:latin typeface="Times New Roman" pitchFamily="18" charset="0"/>
                <a:cs typeface="Times New Roman" pitchFamily="18" charset="0"/>
              </a:rPr>
              <a:t>vezane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vlast</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odlu</a:t>
            </a:r>
            <a:r>
              <a:rPr lang="sr-Latn-ME" sz="1200" dirty="0">
                <a:latin typeface="Times New Roman" pitchFamily="18" charset="0"/>
                <a:cs typeface="Times New Roman" pitchFamily="18" charset="0"/>
              </a:rPr>
              <a:t>čivanje</a:t>
            </a:r>
            <a:r>
              <a:rPr lang="sr-Latn-ME" sz="1200" dirty="0" smtClean="0">
                <a:latin typeface="Times New Roman" pitchFamily="18" charset="0"/>
                <a:cs typeface="Times New Roman" pitchFamily="18" charset="0"/>
              </a:rPr>
              <a:t>. Na </a:t>
            </a:r>
            <a:r>
              <a:rPr lang="sr-Latn-ME" sz="1200" dirty="0">
                <a:latin typeface="Times New Roman" pitchFamily="18" charset="0"/>
                <a:cs typeface="Times New Roman" pitchFamily="18" charset="0"/>
              </a:rPr>
              <a:t>taj način učenici su, uz podršku obučenih trenera, stekli osnovna znanja o parlamentarnoj demokratiji, funkcionisanju parlamenta, kao i donošenju i primjeni zakona. Najljepši doživljaj je bio posjeta Skupštini Crne Gore gdje su se upoznali sa načinom rada, nadležnostima i </a:t>
            </a:r>
            <a:r>
              <a:rPr lang="sr-Latn-ME" sz="1200" dirty="0" smtClean="0">
                <a:latin typeface="Times New Roman" pitchFamily="18" charset="0"/>
                <a:cs typeface="Times New Roman" pitchFamily="18" charset="0"/>
              </a:rPr>
              <a:t>istorijatom ove </a:t>
            </a:r>
            <a:r>
              <a:rPr lang="sr-Latn-ME" sz="1200" dirty="0">
                <a:latin typeface="Times New Roman" pitchFamily="18" charset="0"/>
                <a:cs typeface="Times New Roman" pitchFamily="18" charset="0"/>
              </a:rPr>
              <a:t>institucije. Rezultat  njihovog četvorosatnog rada su novine kroz koje su pokazali svoju kreativnost.</a:t>
            </a:r>
            <a:endParaRPr lang="en-US" sz="1200" dirty="0">
              <a:latin typeface="Times New Roman" pitchFamily="18" charset="0"/>
              <a:cs typeface="Times New Roman" pitchFamily="18" charset="0"/>
            </a:endParaRPr>
          </a:p>
        </p:txBody>
      </p:sp>
      <p:pic>
        <p:nvPicPr>
          <p:cNvPr id="6" name="Picture 2"/>
          <p:cNvPicPr>
            <a:picLocks noChangeAspect="1" noChangeArrowheads="1"/>
          </p:cNvPicPr>
          <p:nvPr/>
        </p:nvPicPr>
        <p:blipFill>
          <a:blip r:embed="rId5">
            <a:lum bright="-19000"/>
            <a:extLst>
              <a:ext uri="{28A0092B-C50C-407E-A947-70E740481C1C}">
                <a14:useLocalDpi xmlns:a14="http://schemas.microsoft.com/office/drawing/2010/main" val="0"/>
              </a:ext>
            </a:extLst>
          </a:blip>
          <a:srcRect/>
          <a:stretch>
            <a:fillRect/>
          </a:stretch>
        </p:blipFill>
        <p:spPr bwMode="auto">
          <a:xfrm>
            <a:off x="3831894" y="5529165"/>
            <a:ext cx="2628900" cy="1752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3749582" y="7339275"/>
            <a:ext cx="2793523" cy="1384995"/>
          </a:xfrm>
          <a:prstGeom prst="rect">
            <a:avLst/>
          </a:prstGeom>
        </p:spPr>
        <p:txBody>
          <a:bodyPr wrap="square">
            <a:spAutoFit/>
          </a:bodyPr>
          <a:lstStyle/>
          <a:p>
            <a:r>
              <a:rPr lang="sr-Latn-ME" sz="1200" dirty="0" smtClean="0">
                <a:latin typeface="Times New Roman" pitchFamily="18" charset="0"/>
                <a:cs typeface="Times New Roman" pitchFamily="18" charset="0"/>
              </a:rPr>
              <a:t>     Drugo </a:t>
            </a:r>
            <a:r>
              <a:rPr lang="sr-Latn-ME" sz="1200" dirty="0">
                <a:latin typeface="Times New Roman" pitchFamily="18" charset="0"/>
                <a:cs typeface="Times New Roman" pitchFamily="18" charset="0"/>
              </a:rPr>
              <a:t>učešće u radu Demokratskih radionica je bilo </a:t>
            </a:r>
            <a:r>
              <a:rPr lang="sr-Latn-ME" sz="1200" dirty="0" smtClean="0">
                <a:latin typeface="Times New Roman" pitchFamily="18" charset="0"/>
                <a:cs typeface="Times New Roman" pitchFamily="18" charset="0"/>
              </a:rPr>
              <a:t>19. 02. </a:t>
            </a:r>
            <a:r>
              <a:rPr lang="sr-Latn-ME" sz="1200" dirty="0">
                <a:latin typeface="Times New Roman" pitchFamily="18" charset="0"/>
                <a:cs typeface="Times New Roman" pitchFamily="18" charset="0"/>
              </a:rPr>
              <a:t>2014.god. Ovoga puta teme su bile iz Evropske unije. Učenici su saznali o istorijatu Evropske unije, zaštiti životne sredine u Evropskoj  uniji i o Evropskom parlamentu. Sve tri teme su za rezultat imale novi broj novina. </a:t>
            </a:r>
            <a:endParaRPr lang="en-US" sz="1200" dirty="0">
              <a:latin typeface="Times New Roman" pitchFamily="18" charset="0"/>
              <a:cs typeface="Times New Roman" pitchFamily="18" charset="0"/>
            </a:endParaRPr>
          </a:p>
        </p:txBody>
      </p:sp>
      <p:pic>
        <p:nvPicPr>
          <p:cNvPr id="11" name="Picture 10"/>
          <p:cNvPicPr/>
          <p:nvPr/>
        </p:nvPicPr>
        <p:blipFill>
          <a:blip r:embed="rId6" cstate="print">
            <a:extLst>
              <a:ext uri="{28A0092B-C50C-407E-A947-70E740481C1C}">
                <a14:useLocalDpi xmlns:a14="http://schemas.microsoft.com/office/drawing/2010/main" val="0"/>
              </a:ext>
            </a:extLst>
          </a:blip>
          <a:stretch>
            <a:fillRect/>
          </a:stretch>
        </p:blipFill>
        <p:spPr bwMode="auto">
          <a:xfrm>
            <a:off x="388620" y="3853618"/>
            <a:ext cx="2268796" cy="1774869"/>
          </a:xfrm>
          <a:prstGeom prst="rect">
            <a:avLst/>
          </a:prstGeom>
          <a:ln>
            <a:noFill/>
          </a:ln>
          <a:effectLst>
            <a:softEdge rad="112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6568380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04664" y="395536"/>
            <a:ext cx="3791048" cy="4247317"/>
          </a:xfrm>
          <a:prstGeom prst="rect">
            <a:avLst/>
          </a:prstGeom>
        </p:spPr>
        <p:txBody>
          <a:bodyPr wrap="square">
            <a:spAutoFit/>
          </a:bodyPr>
          <a:lstStyle/>
          <a:p>
            <a:r>
              <a:rPr lang="sr-Latn-CS" sz="1500" b="1" dirty="0" smtClean="0">
                <a:latin typeface="Times New Roman" pitchFamily="18" charset="0"/>
                <a:cs typeface="Times New Roman" pitchFamily="18" charset="0"/>
              </a:rPr>
              <a:t>Pozdravna </a:t>
            </a:r>
            <a:r>
              <a:rPr lang="sr-Latn-CS" sz="1500" b="1" dirty="0">
                <a:latin typeface="Times New Roman" pitchFamily="18" charset="0"/>
                <a:cs typeface="Times New Roman" pitchFamily="18" charset="0"/>
              </a:rPr>
              <a:t>riječ</a:t>
            </a:r>
            <a:endParaRPr lang="en-US" sz="1500" b="1" dirty="0">
              <a:latin typeface="Times New Roman" pitchFamily="18" charset="0"/>
              <a:cs typeface="Times New Roman" pitchFamily="18" charset="0"/>
            </a:endParaRPr>
          </a:p>
          <a:p>
            <a:r>
              <a:rPr lang="sr-Latn-CS" sz="1200" dirty="0">
                <a:latin typeface="Times New Roman" pitchFamily="18" charset="0"/>
                <a:cs typeface="Times New Roman" pitchFamily="18" charset="0"/>
              </a:rPr>
              <a:t> </a:t>
            </a:r>
            <a:endParaRPr lang="en-US" sz="1200" dirty="0">
              <a:latin typeface="Times New Roman" pitchFamily="18" charset="0"/>
              <a:cs typeface="Times New Roman" pitchFamily="18" charset="0"/>
            </a:endParaRPr>
          </a:p>
          <a:p>
            <a:r>
              <a:rPr lang="sr-Latn-CS" sz="1300" dirty="0">
                <a:latin typeface="Times New Roman" pitchFamily="18" charset="0"/>
                <a:cs typeface="Times New Roman" pitchFamily="18" charset="0"/>
              </a:rPr>
              <a:t>Dragi učenici,</a:t>
            </a:r>
            <a:endParaRPr lang="en-US" sz="1300" dirty="0">
              <a:latin typeface="Times New Roman" pitchFamily="18" charset="0"/>
              <a:cs typeface="Times New Roman" pitchFamily="18" charset="0"/>
            </a:endParaRPr>
          </a:p>
          <a:p>
            <a:r>
              <a:rPr lang="sr-Latn-CS" sz="1200" dirty="0">
                <a:latin typeface="Times New Roman" pitchFamily="18" charset="0"/>
                <a:cs typeface="Times New Roman" pitchFamily="18" charset="0"/>
              </a:rPr>
              <a:t> </a:t>
            </a:r>
            <a:endParaRPr lang="en-US" sz="1200" dirty="0">
              <a:latin typeface="Times New Roman" pitchFamily="18" charset="0"/>
              <a:cs typeface="Times New Roman" pitchFamily="18" charset="0"/>
            </a:endParaRPr>
          </a:p>
          <a:p>
            <a:r>
              <a:rPr lang="sr-Latn-CS" sz="1200" dirty="0">
                <a:latin typeface="Times New Roman" pitchFamily="18" charset="0"/>
                <a:cs typeface="Times New Roman" pitchFamily="18" charset="0"/>
              </a:rPr>
              <a:t>I</a:t>
            </a:r>
            <a:r>
              <a:rPr lang="sr-Latn-CS" sz="1200" dirty="0" smtClean="0">
                <a:latin typeface="Times New Roman" pitchFamily="18" charset="0"/>
                <a:cs typeface="Times New Roman" pitchFamily="18" charset="0"/>
              </a:rPr>
              <a:t>me </a:t>
            </a:r>
            <a:r>
              <a:rPr lang="sr-Latn-CS" sz="1200" dirty="0">
                <a:latin typeface="Times New Roman" pitchFamily="18" charset="0"/>
                <a:cs typeface="Times New Roman" pitchFamily="18" charset="0"/>
              </a:rPr>
              <a:t>vašeg lista upućuje na moćnu simboliku svjetlosti. Dječije stvaranje, </a:t>
            </a:r>
            <a:r>
              <a:rPr lang="sr-Latn-CS" sz="1200" dirty="0" smtClean="0">
                <a:latin typeface="Times New Roman" pitchFamily="18" charset="0"/>
                <a:cs typeface="Times New Roman" pitchFamily="18" charset="0"/>
              </a:rPr>
              <a:t>znanje, radoznalost </a:t>
            </a:r>
            <a:r>
              <a:rPr lang="sr-Latn-CS" sz="1200" dirty="0">
                <a:latin typeface="Times New Roman" pitchFamily="18" charset="0"/>
                <a:cs typeface="Times New Roman" pitchFamily="18" charset="0"/>
              </a:rPr>
              <a:t>i kreativnost predstavljaju svjetlost naše škole.</a:t>
            </a:r>
            <a:endParaRPr lang="en-US" sz="1200" dirty="0">
              <a:latin typeface="Times New Roman" pitchFamily="18" charset="0"/>
              <a:cs typeface="Times New Roman" pitchFamily="18" charset="0"/>
            </a:endParaRPr>
          </a:p>
          <a:p>
            <a:r>
              <a:rPr lang="sr-Latn-CS" sz="1200" dirty="0">
                <a:latin typeface="Times New Roman" pitchFamily="18" charset="0"/>
                <a:cs typeface="Times New Roman" pitchFamily="18" charset="0"/>
              </a:rPr>
              <a:t>Djeca u svom biću nose svjetlost, a na nama odraslima je da je sačuvamo i pomognemo da se rasplamsa. Sadržaji lista pokazuju različite načine ispoljavanja vaše kreativnosti i podršku vaših nastavnika.</a:t>
            </a:r>
            <a:endParaRPr lang="en-US" sz="1200" dirty="0">
              <a:latin typeface="Times New Roman" pitchFamily="18" charset="0"/>
              <a:cs typeface="Times New Roman" pitchFamily="18" charset="0"/>
            </a:endParaRPr>
          </a:p>
          <a:p>
            <a:r>
              <a:rPr lang="sr-Latn-CS" sz="1200" dirty="0">
                <a:latin typeface="Times New Roman" pitchFamily="18" charset="0"/>
                <a:cs typeface="Times New Roman" pitchFamily="18" charset="0"/>
              </a:rPr>
              <a:t>Naša mlada i lijepa škola sadrži brojne mogućnosti za ispoljavanje svih vaših talenata.</a:t>
            </a:r>
            <a:endParaRPr lang="en-US" sz="1200" dirty="0">
              <a:latin typeface="Times New Roman" pitchFamily="18" charset="0"/>
              <a:cs typeface="Times New Roman" pitchFamily="18" charset="0"/>
            </a:endParaRPr>
          </a:p>
          <a:p>
            <a:r>
              <a:rPr lang="sr-Latn-CS" sz="1200" dirty="0">
                <a:latin typeface="Times New Roman" pitchFamily="18" charset="0"/>
                <a:cs typeface="Times New Roman" pitchFamily="18" charset="0"/>
              </a:rPr>
              <a:t>Za ovo kratko vrijeme uvjerila sam se da rukovodim školom koja ima sve  uslove da bude primjer posvećenog, </a:t>
            </a:r>
            <a:r>
              <a:rPr lang="sr-Latn-CS" sz="1200" dirty="0" smtClean="0">
                <a:latin typeface="Times New Roman" pitchFamily="18" charset="0"/>
                <a:cs typeface="Times New Roman" pitchFamily="18" charset="0"/>
              </a:rPr>
              <a:t>kreativnog  </a:t>
            </a:r>
            <a:r>
              <a:rPr lang="sr-Latn-CS" sz="1200" dirty="0">
                <a:latin typeface="Times New Roman" pitchFamily="18" charset="0"/>
                <a:cs typeface="Times New Roman" pitchFamily="18" charset="0"/>
              </a:rPr>
              <a:t>i zajedničkog rada. </a:t>
            </a:r>
            <a:endParaRPr lang="en-US" sz="1200" dirty="0">
              <a:latin typeface="Times New Roman" pitchFamily="18" charset="0"/>
              <a:cs typeface="Times New Roman" pitchFamily="18" charset="0"/>
            </a:endParaRPr>
          </a:p>
          <a:p>
            <a:r>
              <a:rPr lang="sr-Latn-CS" sz="1200" dirty="0">
                <a:latin typeface="Times New Roman" pitchFamily="18" charset="0"/>
                <a:cs typeface="Times New Roman" pitchFamily="18" charset="0"/>
              </a:rPr>
              <a:t>Čestitam vam Dan škole, najljepši dan u školskom kalendaru.</a:t>
            </a:r>
            <a:endParaRPr lang="en-US" sz="1200" dirty="0">
              <a:latin typeface="Times New Roman" pitchFamily="18" charset="0"/>
              <a:cs typeface="Times New Roman" pitchFamily="18" charset="0"/>
            </a:endParaRPr>
          </a:p>
          <a:p>
            <a:r>
              <a:rPr lang="sr-Latn-CS" sz="1200" dirty="0">
                <a:latin typeface="Times New Roman" pitchFamily="18" charset="0"/>
                <a:cs typeface="Times New Roman" pitchFamily="18" charset="0"/>
              </a:rPr>
              <a:t>                                                     </a:t>
            </a:r>
            <a:endParaRPr lang="en-US" sz="1200" dirty="0">
              <a:latin typeface="Times New Roman" pitchFamily="18" charset="0"/>
              <a:cs typeface="Times New Roman" pitchFamily="18" charset="0"/>
            </a:endParaRPr>
          </a:p>
          <a:p>
            <a:r>
              <a:rPr lang="sr-Latn-CS" sz="1200" dirty="0">
                <a:latin typeface="Times New Roman" pitchFamily="18" charset="0"/>
                <a:cs typeface="Times New Roman" pitchFamily="18" charset="0"/>
              </a:rPr>
              <a:t>                                         </a:t>
            </a:r>
            <a:r>
              <a:rPr lang="sr-Latn-CS" sz="1200" dirty="0" smtClean="0">
                <a:latin typeface="Times New Roman" pitchFamily="18" charset="0"/>
                <a:cs typeface="Times New Roman" pitchFamily="18" charset="0"/>
              </a:rPr>
              <a:t>                                       		             </a:t>
            </a:r>
            <a:r>
              <a:rPr lang="sr-Latn-CS" sz="1300" dirty="0" smtClean="0">
                <a:latin typeface="Times New Roman" pitchFamily="18" charset="0"/>
                <a:cs typeface="Times New Roman" pitchFamily="18" charset="0"/>
              </a:rPr>
              <a:t>Direktorica,</a:t>
            </a:r>
          </a:p>
          <a:p>
            <a:r>
              <a:rPr lang="sr-Latn-CS" sz="1300" dirty="0" smtClean="0">
                <a:latin typeface="Times New Roman" pitchFamily="18" charset="0"/>
                <a:cs typeface="Times New Roman" pitchFamily="18" charset="0"/>
              </a:rPr>
              <a:t>		             Zdenka </a:t>
            </a:r>
            <a:r>
              <a:rPr lang="sr-Latn-CS" sz="1300" dirty="0">
                <a:latin typeface="Times New Roman" pitchFamily="18" charset="0"/>
                <a:cs typeface="Times New Roman" pitchFamily="18" charset="0"/>
              </a:rPr>
              <a:t>Mišković</a:t>
            </a:r>
            <a:endParaRPr lang="en-US" sz="1300" dirty="0">
              <a:latin typeface="Times New Roman" pitchFamily="18" charset="0"/>
              <a:cs typeface="Times New Roman" pitchFamily="18" charset="0"/>
            </a:endParaRPr>
          </a:p>
        </p:txBody>
      </p:sp>
      <p:sp>
        <p:nvSpPr>
          <p:cNvPr id="3" name="Rectangle 2"/>
          <p:cNvSpPr/>
          <p:nvPr/>
        </p:nvSpPr>
        <p:spPr>
          <a:xfrm>
            <a:off x="3933056" y="4931454"/>
            <a:ext cx="2736304" cy="3847207"/>
          </a:xfrm>
          <a:prstGeom prst="rect">
            <a:avLst/>
          </a:prstGeom>
        </p:spPr>
        <p:txBody>
          <a:bodyPr wrap="square">
            <a:spAutoFit/>
          </a:bodyPr>
          <a:lstStyle/>
          <a:p>
            <a:r>
              <a:rPr lang="sr-Latn-ME" sz="1400" dirty="0" smtClean="0">
                <a:latin typeface="Times New Roman" pitchFamily="18" charset="0"/>
                <a:cs typeface="Times New Roman" pitchFamily="18" charset="0"/>
              </a:rPr>
              <a:t>Drugari, </a:t>
            </a:r>
          </a:p>
          <a:p>
            <a:endParaRPr lang="sr-Latn-ME" sz="1200" dirty="0" smtClean="0">
              <a:latin typeface="Times New Roman" pitchFamily="18" charset="0"/>
              <a:cs typeface="Times New Roman" pitchFamily="18" charset="0"/>
            </a:endParaRPr>
          </a:p>
          <a:p>
            <a:r>
              <a:rPr lang="en-US" sz="1200" dirty="0" err="1" smtClean="0">
                <a:latin typeface="Times New Roman" pitchFamily="18" charset="0"/>
                <a:cs typeface="Times New Roman" pitchFamily="18" charset="0"/>
              </a:rPr>
              <a:t>Pred</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vama</a:t>
            </a:r>
            <a:r>
              <a:rPr lang="en-US" sz="1200" dirty="0">
                <a:latin typeface="Times New Roman" pitchFamily="18" charset="0"/>
                <a:cs typeface="Times New Roman" pitchFamily="18" charset="0"/>
              </a:rPr>
              <a:t> se i </a:t>
            </a:r>
            <a:r>
              <a:rPr lang="en-US" sz="1200" dirty="0" err="1">
                <a:latin typeface="Times New Roman" pitchFamily="18" charset="0"/>
                <a:cs typeface="Times New Roman" pitchFamily="18" charset="0"/>
              </a:rPr>
              <a:t>ove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godine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kao</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svake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prethodne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nalazi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novi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broj</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školskih</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novina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Luča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Za</a:t>
            </a:r>
            <a:r>
              <a:rPr lang="en-US" sz="1200" dirty="0">
                <a:latin typeface="Times New Roman" pitchFamily="18" charset="0"/>
                <a:cs typeface="Times New Roman" pitchFamily="18" charset="0"/>
              </a:rPr>
              <a:t> </a:t>
            </a:r>
            <a:r>
              <a:rPr lang="en-US" sz="1200" dirty="0" err="1" smtClean="0">
                <a:latin typeface="Times New Roman" pitchFamily="18" charset="0"/>
                <a:cs typeface="Times New Roman" pitchFamily="18" charset="0"/>
              </a:rPr>
              <a:t>nas</a:t>
            </a:r>
            <a:r>
              <a:rPr lang="en-US" sz="1200" dirty="0" smtClean="0">
                <a:latin typeface="Times New Roman" pitchFamily="18" charset="0"/>
                <a:cs typeface="Times New Roman" pitchFamily="18" charset="0"/>
              </a:rPr>
              <a:t> </a:t>
            </a:r>
            <a:r>
              <a:rPr lang="en-US" sz="1200" dirty="0">
                <a:latin typeface="Times New Roman" pitchFamily="18" charset="0"/>
                <a:cs typeface="Times New Roman" pitchFamily="18" charset="0"/>
              </a:rPr>
              <a:t>je </a:t>
            </a:r>
            <a:r>
              <a:rPr lang="en-US" sz="1200" dirty="0" err="1">
                <a:latin typeface="Times New Roman" pitchFamily="18" charset="0"/>
                <a:cs typeface="Times New Roman" pitchFamily="18" charset="0"/>
              </a:rPr>
              <a:t>veliko</a:t>
            </a:r>
            <a:r>
              <a:rPr lang="en-US" sz="1200" dirty="0">
                <a:latin typeface="Times New Roman" pitchFamily="18" charset="0"/>
                <a:cs typeface="Times New Roman" pitchFamily="18" charset="0"/>
              </a:rPr>
              <a:t> </a:t>
            </a:r>
            <a:r>
              <a:rPr lang="en-US" sz="1200" dirty="0" err="1" smtClean="0">
                <a:latin typeface="Times New Roman" pitchFamily="18" charset="0"/>
                <a:cs typeface="Times New Roman" pitchFamily="18" charset="0"/>
              </a:rPr>
              <a:t>zadovoljstvo</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biti</a:t>
            </a:r>
            <a:r>
              <a:rPr lang="en-US" sz="1200" dirty="0">
                <a:latin typeface="Times New Roman" pitchFamily="18" charset="0"/>
                <a:cs typeface="Times New Roman" pitchFamily="18" charset="0"/>
              </a:rPr>
              <a:t> u </a:t>
            </a:r>
            <a:r>
              <a:rPr lang="en-US" sz="1200" dirty="0" err="1">
                <a:latin typeface="Times New Roman" pitchFamily="18" charset="0"/>
                <a:cs typeface="Times New Roman" pitchFamily="18" charset="0"/>
              </a:rPr>
              <a:t>redakciji</a:t>
            </a:r>
            <a:r>
              <a:rPr lang="en-US" sz="1200" dirty="0">
                <a:latin typeface="Times New Roman" pitchFamily="18" charset="0"/>
                <a:cs typeface="Times New Roman" pitchFamily="18" charset="0"/>
              </a:rPr>
              <a:t>.</a:t>
            </a:r>
            <a:br>
              <a:rPr lang="en-US" sz="1200" dirty="0">
                <a:latin typeface="Times New Roman" pitchFamily="18" charset="0"/>
                <a:cs typeface="Times New Roman" pitchFamily="18" charset="0"/>
              </a:rPr>
            </a:br>
            <a:r>
              <a:rPr lang="en-US" sz="1200" dirty="0">
                <a:latin typeface="Times New Roman" pitchFamily="18" charset="0"/>
                <a:cs typeface="Times New Roman" pitchFamily="18" charset="0"/>
              </a:rPr>
              <a:t>Od </a:t>
            </a:r>
            <a:r>
              <a:rPr lang="en-US" sz="1200" dirty="0" err="1">
                <a:latin typeface="Times New Roman" pitchFamily="18" charset="0"/>
                <a:cs typeface="Times New Roman" pitchFamily="18" charset="0"/>
              </a:rPr>
              <a:t>prvog</a:t>
            </a:r>
            <a:r>
              <a:rPr lang="en-US" sz="1200" dirty="0">
                <a:latin typeface="Times New Roman" pitchFamily="18" charset="0"/>
                <a:cs typeface="Times New Roman" pitchFamily="18" charset="0"/>
              </a:rPr>
              <a:t> </a:t>
            </a:r>
            <a:r>
              <a:rPr lang="en-US" sz="1200" dirty="0" err="1" smtClean="0">
                <a:latin typeface="Times New Roman" pitchFamily="18" charset="0"/>
                <a:cs typeface="Times New Roman" pitchFamily="18" charset="0"/>
              </a:rPr>
              <a:t>septembra</a:t>
            </a:r>
            <a:r>
              <a:rPr lang="en-US" sz="1200" dirty="0" smtClean="0">
                <a:latin typeface="Times New Roman" pitchFamily="18" charset="0"/>
                <a:cs typeface="Times New Roman" pitchFamily="18" charset="0"/>
              </a:rPr>
              <a:t> </a:t>
            </a:r>
            <a:r>
              <a:rPr lang="en-US" sz="1200" dirty="0">
                <a:latin typeface="Times New Roman" pitchFamily="18" charset="0"/>
                <a:cs typeface="Times New Roman" pitchFamily="18" charset="0"/>
              </a:rPr>
              <a:t>pa do </a:t>
            </a:r>
            <a:r>
              <a:rPr lang="en-US" sz="1200" dirty="0" err="1">
                <a:latin typeface="Times New Roman" pitchFamily="18" charset="0"/>
                <a:cs typeface="Times New Roman" pitchFamily="18" charset="0"/>
              </a:rPr>
              <a:t>dan</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danas</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pratile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smo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sve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važne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događaje</a:t>
            </a:r>
            <a:r>
              <a:rPr lang="en-US" sz="1200" dirty="0">
                <a:latin typeface="Times New Roman" pitchFamily="18" charset="0"/>
                <a:cs typeface="Times New Roman" pitchFamily="18" charset="0"/>
              </a:rPr>
              <a:t> u </a:t>
            </a:r>
            <a:r>
              <a:rPr lang="en-US" sz="1200" dirty="0" err="1">
                <a:latin typeface="Times New Roman" pitchFamily="18" charset="0"/>
                <a:cs typeface="Times New Roman" pitchFamily="18" charset="0"/>
              </a:rPr>
              <a:t>našoj</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školi</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bilježile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ih</a:t>
            </a:r>
            <a:r>
              <a:rPr lang="en-US" sz="1200" dirty="0">
                <a:latin typeface="Times New Roman" pitchFamily="18" charset="0"/>
                <a:cs typeface="Times New Roman" pitchFamily="18" charset="0"/>
              </a:rPr>
              <a:t>. </a:t>
            </a:r>
            <a:r>
              <a:rPr lang="en-US" sz="1200" dirty="0" err="1" smtClean="0">
                <a:latin typeface="Times New Roman" pitchFamily="18" charset="0"/>
                <a:cs typeface="Times New Roman" pitchFamily="18" charset="0"/>
              </a:rPr>
              <a:t>Predstavićemo</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niz</a:t>
            </a:r>
            <a:r>
              <a:rPr lang="en-US" sz="1200" dirty="0">
                <a:latin typeface="Times New Roman" pitchFamily="18" charset="0"/>
                <a:cs typeface="Times New Roman" pitchFamily="18" charset="0"/>
              </a:rPr>
              <a:t> </a:t>
            </a:r>
            <a:r>
              <a:rPr lang="en-US" sz="1200" dirty="0" err="1" smtClean="0">
                <a:latin typeface="Times New Roman" pitchFamily="18" charset="0"/>
                <a:cs typeface="Times New Roman" pitchFamily="18" charset="0"/>
              </a:rPr>
              <a:t>priča</a:t>
            </a:r>
            <a:r>
              <a:rPr lang="en-US" sz="1200" dirty="0" smtClean="0">
                <a:latin typeface="Times New Roman" pitchFamily="18" charset="0"/>
                <a:cs typeface="Times New Roman" pitchFamily="18" charset="0"/>
              </a:rPr>
              <a:t>, od </a:t>
            </a:r>
            <a:r>
              <a:rPr lang="en-US" sz="1200" dirty="0" err="1">
                <a:latin typeface="Times New Roman" pitchFamily="18" charset="0"/>
                <a:cs typeface="Times New Roman" pitchFamily="18" charset="0"/>
              </a:rPr>
              <a:t>malih</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prvačića</a:t>
            </a:r>
            <a:r>
              <a:rPr lang="en-US" sz="1200" dirty="0">
                <a:latin typeface="Times New Roman" pitchFamily="18" charset="0"/>
                <a:cs typeface="Times New Roman" pitchFamily="18" charset="0"/>
              </a:rPr>
              <a:t>, pa do </a:t>
            </a:r>
            <a:r>
              <a:rPr lang="en-US" sz="1200" dirty="0" err="1" smtClean="0">
                <a:latin typeface="Times New Roman" pitchFamily="18" charset="0"/>
                <a:cs typeface="Times New Roman" pitchFamily="18" charset="0"/>
              </a:rPr>
              <a:t>polumaturanta</a:t>
            </a:r>
            <a:r>
              <a:rPr lang="en-US" sz="1200" dirty="0" smtClean="0">
                <a:latin typeface="Times New Roman" pitchFamily="18" charset="0"/>
                <a:cs typeface="Times New Roman" pitchFamily="18" charset="0"/>
              </a:rPr>
              <a:t>. </a:t>
            </a:r>
          </a:p>
          <a:p>
            <a:r>
              <a:rPr lang="en-US" sz="1200" dirty="0" smtClean="0">
                <a:latin typeface="Times New Roman" pitchFamily="18" charset="0"/>
                <a:cs typeface="Times New Roman" pitchFamily="18" charset="0"/>
              </a:rPr>
              <a:t>U </a:t>
            </a:r>
            <a:r>
              <a:rPr lang="en-US" sz="1200" dirty="0" err="1" smtClean="0">
                <a:latin typeface="Times New Roman" pitchFamily="18" charset="0"/>
                <a:cs typeface="Times New Roman" pitchFamily="18" charset="0"/>
              </a:rPr>
              <a:t>ovoj</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školskoj</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godini</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imali</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smo</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puno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uspjeha</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trudile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smo</a:t>
            </a:r>
            <a:r>
              <a:rPr lang="en-US" sz="1200" dirty="0">
                <a:latin typeface="Times New Roman" pitchFamily="18" charset="0"/>
                <a:cs typeface="Times New Roman" pitchFamily="18" charset="0"/>
              </a:rPr>
              <a:t> se da </a:t>
            </a:r>
            <a:r>
              <a:rPr lang="en-US" sz="1200" dirty="0" err="1">
                <a:latin typeface="Times New Roman" pitchFamily="18" charset="0"/>
                <a:cs typeface="Times New Roman" pitchFamily="18" charset="0"/>
              </a:rPr>
              <a:t>ih</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sve</a:t>
            </a:r>
            <a:r>
              <a:rPr lang="en-US" sz="1200" dirty="0">
                <a:latin typeface="Times New Roman" pitchFamily="18" charset="0"/>
                <a:cs typeface="Times New Roman" pitchFamily="18" charset="0"/>
              </a:rPr>
              <a:t> </a:t>
            </a:r>
            <a:r>
              <a:rPr lang="en-US" sz="1200" dirty="0" err="1" smtClean="0">
                <a:latin typeface="Times New Roman" pitchFamily="18" charset="0"/>
                <a:cs typeface="Times New Roman" pitchFamily="18" charset="0"/>
              </a:rPr>
              <a:t>predstavimo</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na</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slikovit</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način</a:t>
            </a:r>
            <a:r>
              <a:rPr lang="en-US" sz="1200" dirty="0">
                <a:latin typeface="Times New Roman" pitchFamily="18" charset="0"/>
                <a:cs typeface="Times New Roman" pitchFamily="18" charset="0"/>
              </a:rPr>
              <a:t>. </a:t>
            </a:r>
            <a:br>
              <a:rPr lang="en-US" sz="1200" dirty="0">
                <a:latin typeface="Times New Roman" pitchFamily="18" charset="0"/>
                <a:cs typeface="Times New Roman" pitchFamily="18" charset="0"/>
              </a:rPr>
            </a:br>
            <a:r>
              <a:rPr lang="en-US" sz="1200" dirty="0" err="1">
                <a:latin typeface="Times New Roman" pitchFamily="18" charset="0"/>
                <a:cs typeface="Times New Roman" pitchFamily="18" charset="0"/>
              </a:rPr>
              <a:t>Sažetak</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svih</a:t>
            </a:r>
            <a:r>
              <a:rPr lang="en-US" sz="1200" dirty="0">
                <a:latin typeface="Times New Roman" pitchFamily="18" charset="0"/>
                <a:cs typeface="Times New Roman" pitchFamily="18" charset="0"/>
              </a:rPr>
              <a:t> </a:t>
            </a:r>
            <a:r>
              <a:rPr lang="en-US" sz="1200" dirty="0" err="1" smtClean="0">
                <a:latin typeface="Times New Roman" pitchFamily="18" charset="0"/>
                <a:cs typeface="Times New Roman" pitchFamily="18" charset="0"/>
              </a:rPr>
              <a:t>vaših</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postignuća</a:t>
            </a:r>
            <a:r>
              <a:rPr lang="en-US" sz="1200" dirty="0">
                <a:latin typeface="Times New Roman" pitchFamily="18" charset="0"/>
                <a:cs typeface="Times New Roman" pitchFamily="18" charset="0"/>
              </a:rPr>
              <a:t>, </a:t>
            </a:r>
            <a:r>
              <a:rPr lang="en-US" sz="1200" dirty="0" err="1" smtClean="0">
                <a:latin typeface="Times New Roman" pitchFamily="18" charset="0"/>
                <a:cs typeface="Times New Roman" pitchFamily="18" charset="0"/>
              </a:rPr>
              <a:t>ang</a:t>
            </a:r>
            <a:r>
              <a:rPr lang="sr-Latn-ME" sz="1200" dirty="0" smtClean="0">
                <a:latin typeface="Times New Roman" pitchFamily="18" charset="0"/>
                <a:cs typeface="Times New Roman" pitchFamily="18" charset="0"/>
              </a:rPr>
              <a:t>ažovanja i </a:t>
            </a:r>
            <a:r>
              <a:rPr lang="en-US" sz="1200" dirty="0" err="1" smtClean="0">
                <a:latin typeface="Times New Roman" pitchFamily="18" charset="0"/>
                <a:cs typeface="Times New Roman" pitchFamily="18" charset="0"/>
              </a:rPr>
              <a:t>nagrada</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naći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ćete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baš</a:t>
            </a:r>
            <a:r>
              <a:rPr lang="en-US" sz="1200" dirty="0">
                <a:latin typeface="Times New Roman" pitchFamily="18" charset="0"/>
                <a:cs typeface="Times New Roman" pitchFamily="18" charset="0"/>
              </a:rPr>
              <a:t> </a:t>
            </a:r>
            <a:r>
              <a:rPr lang="sr-Latn-ME" sz="1200" dirty="0" smtClean="0">
                <a:latin typeface="Times New Roman" pitchFamily="18" charset="0"/>
                <a:cs typeface="Times New Roman" pitchFamily="18" charset="0"/>
              </a:rPr>
              <a:t>na stranama našeg lista</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Nadamo</a:t>
            </a:r>
            <a:r>
              <a:rPr lang="en-US" sz="1200" dirty="0">
                <a:latin typeface="Times New Roman" pitchFamily="18" charset="0"/>
                <a:cs typeface="Times New Roman" pitchFamily="18" charset="0"/>
              </a:rPr>
              <a:t> se da </a:t>
            </a:r>
            <a:r>
              <a:rPr lang="en-US" sz="1200" dirty="0" err="1">
                <a:latin typeface="Times New Roman" pitchFamily="18" charset="0"/>
                <a:cs typeface="Times New Roman" pitchFamily="18" charset="0"/>
              </a:rPr>
              <a:t>ćete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uživati</a:t>
            </a:r>
            <a:r>
              <a:rPr lang="en-US" sz="1200" dirty="0">
                <a:latin typeface="Times New Roman" pitchFamily="18" charset="0"/>
                <a:cs typeface="Times New Roman" pitchFamily="18" charset="0"/>
              </a:rPr>
              <a:t>! </a:t>
            </a:r>
            <a:br>
              <a:rPr lang="en-US" sz="1200" dirty="0">
                <a:latin typeface="Times New Roman" pitchFamily="18" charset="0"/>
                <a:cs typeface="Times New Roman" pitchFamily="18" charset="0"/>
              </a:rPr>
            </a:br>
            <a:r>
              <a:rPr lang="en-US" sz="1200" i="1" dirty="0">
                <a:latin typeface="Times New Roman" pitchFamily="18" charset="0"/>
                <a:cs typeface="Times New Roman" pitchFamily="18" charset="0"/>
              </a:rPr>
              <a:t>                                                                                                                           </a:t>
            </a:r>
            <a:r>
              <a:rPr lang="en-US" sz="1200" i="1" dirty="0" smtClean="0">
                <a:latin typeface="Times New Roman" pitchFamily="18" charset="0"/>
                <a:cs typeface="Times New Roman" pitchFamily="18" charset="0"/>
              </a:rPr>
              <a:t>	</a:t>
            </a:r>
            <a:r>
              <a:rPr lang="en-US" sz="1400" dirty="0" smtClean="0">
                <a:latin typeface="Times New Roman" pitchFamily="18" charset="0"/>
                <a:cs typeface="Times New Roman" pitchFamily="18" charset="0"/>
              </a:rPr>
              <a:t>U</a:t>
            </a:r>
            <a:r>
              <a:rPr lang="sr-Latn-ME" sz="1400" dirty="0" smtClean="0">
                <a:latin typeface="Times New Roman" pitchFamily="18" charset="0"/>
                <a:cs typeface="Times New Roman" pitchFamily="18" charset="0"/>
              </a:rPr>
              <a:t>čenička  r</a:t>
            </a:r>
            <a:r>
              <a:rPr lang="en-US" sz="1400" dirty="0" err="1" smtClean="0">
                <a:latin typeface="Times New Roman" pitchFamily="18" charset="0"/>
                <a:cs typeface="Times New Roman" pitchFamily="18" charset="0"/>
              </a:rPr>
              <a:t>edakcija</a:t>
            </a:r>
            <a:r>
              <a:rPr lang="en-US" sz="1400" dirty="0" smtClean="0">
                <a:latin typeface="Times New Roman" pitchFamily="18" charset="0"/>
                <a:cs typeface="Times New Roman" pitchFamily="18" charset="0"/>
              </a:rPr>
              <a:t>  </a:t>
            </a:r>
            <a:endParaRPr lang="en-US" sz="1400" dirty="0">
              <a:latin typeface="Times New Roman" pitchFamily="18" charset="0"/>
              <a:cs typeface="Times New Roman" pitchFamily="18" charset="0"/>
            </a:endParaRPr>
          </a:p>
        </p:txBody>
      </p:sp>
      <p:sp>
        <p:nvSpPr>
          <p:cNvPr id="4" name="TextBox 3"/>
          <p:cNvSpPr txBox="1"/>
          <p:nvPr/>
        </p:nvSpPr>
        <p:spPr>
          <a:xfrm>
            <a:off x="417843" y="7092280"/>
            <a:ext cx="3587221" cy="1661993"/>
          </a:xfrm>
          <a:prstGeom prst="rect">
            <a:avLst/>
          </a:prstGeom>
          <a:noFill/>
        </p:spPr>
        <p:txBody>
          <a:bodyPr wrap="square" rtlCol="0">
            <a:spAutoFit/>
          </a:bodyPr>
          <a:lstStyle/>
          <a:p>
            <a:r>
              <a:rPr lang="sr-Latn-ME" sz="1200" dirty="0" smtClean="0">
                <a:latin typeface="Times New Roman" pitchFamily="18" charset="0"/>
                <a:cs typeface="Times New Roman" pitchFamily="18" charset="0"/>
              </a:rPr>
              <a:t>Urednik: Irena Mugoša, profesor</a:t>
            </a:r>
          </a:p>
          <a:p>
            <a:r>
              <a:rPr lang="en-US" sz="1200" dirty="0" err="1" smtClean="0">
                <a:latin typeface="Times New Roman" pitchFamily="18" charset="0"/>
                <a:cs typeface="Times New Roman" pitchFamily="18" charset="0"/>
              </a:rPr>
              <a:t>Redakcija</a:t>
            </a:r>
            <a:r>
              <a:rPr lang="sr-Latn-ME" sz="1200" dirty="0" smtClean="0">
                <a:latin typeface="Times New Roman" pitchFamily="18" charset="0"/>
                <a:cs typeface="Times New Roman" pitchFamily="18" charset="0"/>
              </a:rPr>
              <a:t>: Aktivi razredne nastave, jezika i književnosti, geografije, muzičke i likovne  kulture.</a:t>
            </a:r>
          </a:p>
          <a:p>
            <a:r>
              <a:rPr lang="sr-Latn-ME" sz="1200" dirty="0" smtClean="0">
                <a:latin typeface="Times New Roman" pitchFamily="18" charset="0"/>
                <a:cs typeface="Times New Roman" pitchFamily="18" charset="0"/>
              </a:rPr>
              <a:t>Učenička redakcija: Sara Halimović, Anja Stijepović, Lana Butorović i Lana Strugar VIII razred</a:t>
            </a:r>
          </a:p>
          <a:p>
            <a:r>
              <a:rPr lang="sr-Latn-ME" sz="1200" dirty="0" smtClean="0">
                <a:latin typeface="Times New Roman" pitchFamily="18" charset="0"/>
                <a:cs typeface="Times New Roman" pitchFamily="18" charset="0"/>
              </a:rPr>
              <a:t>Fotografija: Nikolina Lešić</a:t>
            </a:r>
          </a:p>
          <a:p>
            <a:r>
              <a:rPr lang="sr-Latn-ME" sz="1200" dirty="0" smtClean="0">
                <a:latin typeface="Times New Roman" pitchFamily="18" charset="0"/>
                <a:cs typeface="Times New Roman" pitchFamily="18" charset="0"/>
              </a:rPr>
              <a:t>Tehnička obrada:</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Ve</a:t>
            </a:r>
            <a:r>
              <a:rPr lang="sr-Latn-ME" sz="1200" dirty="0" smtClean="0">
                <a:latin typeface="Times New Roman" pitchFamily="18" charset="0"/>
                <a:cs typeface="Times New Roman" pitchFamily="18" charset="0"/>
              </a:rPr>
              <a:t>l</a:t>
            </a:r>
            <a:r>
              <a:rPr lang="en-US" sz="1200" dirty="0" err="1" smtClean="0">
                <a:latin typeface="Times New Roman" pitchFamily="18" charset="0"/>
                <a:cs typeface="Times New Roman" pitchFamily="18" charset="0"/>
              </a:rPr>
              <a:t>ibor</a:t>
            </a:r>
            <a:r>
              <a:rPr lang="en-US" sz="1200" dirty="0" smtClean="0">
                <a:latin typeface="Times New Roman" pitchFamily="18" charset="0"/>
                <a:cs typeface="Times New Roman" pitchFamily="18" charset="0"/>
              </a:rPr>
              <a:t> Ili</a:t>
            </a:r>
            <a:r>
              <a:rPr lang="sr-Latn-ME" sz="1200" dirty="0" smtClean="0">
                <a:latin typeface="Times New Roman" pitchFamily="18" charset="0"/>
                <a:cs typeface="Times New Roman" pitchFamily="18" charset="0"/>
              </a:rPr>
              <a:t>ć  </a:t>
            </a:r>
            <a:endParaRPr lang="sr-Latn-ME" sz="1200" dirty="0">
              <a:latin typeface="Times New Roman" pitchFamily="18" charset="0"/>
              <a:cs typeface="Times New Roman" pitchFamily="18" charset="0"/>
            </a:endParaRPr>
          </a:p>
          <a:p>
            <a:endParaRPr lang="sr-Latn-ME" dirty="0" smtClean="0"/>
          </a:p>
        </p:txBody>
      </p:sp>
      <p:pic>
        <p:nvPicPr>
          <p:cNvPr id="7" name="Content Placeholder 6"/>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6868" r="12305"/>
          <a:stretch/>
        </p:blipFill>
        <p:spPr>
          <a:xfrm>
            <a:off x="395766" y="4644008"/>
            <a:ext cx="3465282" cy="2297729"/>
          </a:xfrm>
          <a:prstGeom prst="rect">
            <a:avLst/>
          </a:prstGeom>
          <a:ln>
            <a:noFill/>
          </a:ln>
          <a:effectLst>
            <a:softEdge rad="112500"/>
          </a:effectLst>
        </p:spPr>
      </p:pic>
      <p:pic>
        <p:nvPicPr>
          <p:cNvPr id="8" name="Content Placeholder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9131" y="611560"/>
            <a:ext cx="2700229" cy="3744416"/>
          </a:xfrm>
          <a:prstGeom prst="rect">
            <a:avLst/>
          </a:prstGeom>
          <a:ln>
            <a:noFill/>
          </a:ln>
          <a:effectLst>
            <a:softEdge rad="112500"/>
          </a:effectLst>
        </p:spPr>
      </p:pic>
    </p:spTree>
    <p:extLst>
      <p:ext uri="{BB962C8B-B14F-4D97-AF65-F5344CB8AC3E}">
        <p14:creationId xmlns:p14="http://schemas.microsoft.com/office/powerpoint/2010/main" val="40007613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6000"/>
            <a:lum/>
            <a:extLst>
              <a:ext uri="{BEBA8EAE-BF5A-486C-A8C5-ECC9F3942E4B}">
                <a14:imgProps xmlns:a14="http://schemas.microsoft.com/office/drawing/2010/main">
                  <a14:imgLayer r:embed="rId3">
                    <a14:imgEffect>
                      <a14:colorTemperature colorTemp="4700"/>
                    </a14:imgEffect>
                  </a14:imgLayer>
                </a14:imgProps>
              </a:ext>
            </a:extLst>
          </a:blip>
          <a:srcRect/>
          <a:stretch>
            <a:fillRect l="-10000" r="-10000"/>
          </a:stretch>
        </a:blipFill>
        <a:effectLst/>
      </p:bgPr>
    </p:bg>
    <p:spTree>
      <p:nvGrpSpPr>
        <p:cNvPr id="1" name=""/>
        <p:cNvGrpSpPr/>
        <p:nvPr/>
      </p:nvGrpSpPr>
      <p:grpSpPr>
        <a:xfrm>
          <a:off x="0" y="0"/>
          <a:ext cx="0" cy="0"/>
          <a:chOff x="0" y="0"/>
          <a:chExt cx="0" cy="0"/>
        </a:xfrm>
      </p:grpSpPr>
      <p:pic>
        <p:nvPicPr>
          <p:cNvPr id="3" name="Picture 2" descr="C:\Users\irena\Desktop\IMG_5271.JPG"/>
          <p:cNvPicPr/>
          <p:nvPr/>
        </p:nvPicPr>
        <p:blipFill rotWithShape="1">
          <a:blip r:embed="rId4" cstate="print">
            <a:extLst>
              <a:ext uri="{28A0092B-C50C-407E-A947-70E740481C1C}">
                <a14:useLocalDpi xmlns:a14="http://schemas.microsoft.com/office/drawing/2010/main" val="0"/>
              </a:ext>
            </a:extLst>
          </a:blip>
          <a:srcRect l="7826" t="14695" r="16811" b="7581"/>
          <a:stretch/>
        </p:blipFill>
        <p:spPr bwMode="auto">
          <a:xfrm>
            <a:off x="3140968" y="4716016"/>
            <a:ext cx="3600400" cy="2736304"/>
          </a:xfrm>
          <a:prstGeom prst="rect">
            <a:avLst/>
          </a:prstGeom>
          <a:ln>
            <a:noFill/>
          </a:ln>
          <a:effectLst>
            <a:softEdge rad="317500"/>
          </a:effectLst>
          <a:extLst>
            <a:ext uri="{53640926-AAD7-44D8-BBD7-CCE9431645EC}">
              <a14:shadowObscured xmlns:a14="http://schemas.microsoft.com/office/drawing/2010/main"/>
            </a:ext>
          </a:extLst>
        </p:spPr>
      </p:pic>
      <p:sp>
        <p:nvSpPr>
          <p:cNvPr id="2" name="Rectangle 1"/>
          <p:cNvSpPr/>
          <p:nvPr/>
        </p:nvSpPr>
        <p:spPr>
          <a:xfrm>
            <a:off x="332656" y="429791"/>
            <a:ext cx="6192688" cy="5078313"/>
          </a:xfrm>
          <a:prstGeom prst="rect">
            <a:avLst/>
          </a:prstGeom>
        </p:spPr>
        <p:txBody>
          <a:bodyPr wrap="square">
            <a:spAutoFit/>
          </a:bodyPr>
          <a:lstStyle/>
          <a:p>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Tema</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kojom</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smo</a:t>
            </a:r>
            <a:r>
              <a:rPr lang="en-US" sz="1200" dirty="0" smtClean="0">
                <a:latin typeface="Times New Roman" pitchFamily="18" charset="0"/>
                <a:cs typeface="Times New Roman" pitchFamily="18" charset="0"/>
              </a:rPr>
              <a:t> se </a:t>
            </a:r>
            <a:r>
              <a:rPr lang="en-US" sz="1200" dirty="0" err="1" smtClean="0">
                <a:latin typeface="Times New Roman" pitchFamily="18" charset="0"/>
                <a:cs typeface="Times New Roman" pitchFamily="18" charset="0"/>
              </a:rPr>
              <a:t>bavili</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na</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jednom</a:t>
            </a:r>
            <a:r>
              <a:rPr lang="en-US" sz="1200" dirty="0" smtClean="0">
                <a:latin typeface="Times New Roman" pitchFamily="18" charset="0"/>
                <a:cs typeface="Times New Roman" pitchFamily="18" charset="0"/>
              </a:rPr>
              <a:t> </a:t>
            </a:r>
            <a:r>
              <a:rPr lang="en-US" sz="1200" b="1" dirty="0" err="1" smtClean="0">
                <a:latin typeface="Times New Roman" pitchFamily="18" charset="0"/>
                <a:cs typeface="Times New Roman" pitchFamily="18" charset="0"/>
              </a:rPr>
              <a:t>času</a:t>
            </a:r>
            <a:r>
              <a:rPr lang="en-US" sz="1200" b="1" dirty="0" smtClean="0">
                <a:latin typeface="Times New Roman" pitchFamily="18" charset="0"/>
                <a:cs typeface="Times New Roman" pitchFamily="18" charset="0"/>
              </a:rPr>
              <a:t> </a:t>
            </a:r>
            <a:r>
              <a:rPr lang="en-US" sz="1200" b="1" dirty="0" err="1" smtClean="0">
                <a:latin typeface="Times New Roman" pitchFamily="18" charset="0"/>
                <a:cs typeface="Times New Roman" pitchFamily="18" charset="0"/>
              </a:rPr>
              <a:t>odjeljenjske</a:t>
            </a:r>
            <a:r>
              <a:rPr lang="en-US" sz="1200" b="1" dirty="0" smtClean="0">
                <a:latin typeface="Times New Roman" pitchFamily="18" charset="0"/>
                <a:cs typeface="Times New Roman" pitchFamily="18" charset="0"/>
              </a:rPr>
              <a:t> </a:t>
            </a:r>
            <a:r>
              <a:rPr lang="en-US" sz="1200" b="1" dirty="0" err="1" smtClean="0">
                <a:latin typeface="Times New Roman" pitchFamily="18" charset="0"/>
                <a:cs typeface="Times New Roman" pitchFamily="18" charset="0"/>
              </a:rPr>
              <a:t>zajednice</a:t>
            </a:r>
            <a:r>
              <a:rPr lang="en-US" sz="1200" b="1" dirty="0" smtClean="0">
                <a:latin typeface="Times New Roman" pitchFamily="18" charset="0"/>
                <a:cs typeface="Times New Roman" pitchFamily="18" charset="0"/>
              </a:rPr>
              <a:t> </a:t>
            </a:r>
            <a:r>
              <a:rPr lang="en-US" sz="1200" dirty="0" smtClean="0">
                <a:latin typeface="Times New Roman" pitchFamily="18" charset="0"/>
                <a:cs typeface="Times New Roman" pitchFamily="18" charset="0"/>
              </a:rPr>
              <a:t>je </a:t>
            </a:r>
            <a:r>
              <a:rPr lang="en-US" sz="1200" dirty="0" err="1" smtClean="0">
                <a:latin typeface="Times New Roman" pitchFamily="18" charset="0"/>
                <a:cs typeface="Times New Roman" pitchFamily="18" charset="0"/>
              </a:rPr>
              <a:t>vrlo</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aktuelna</a:t>
            </a:r>
            <a:r>
              <a:rPr lang="en-US" sz="1200" dirty="0" smtClean="0">
                <a:latin typeface="Times New Roman" pitchFamily="18" charset="0"/>
                <a:cs typeface="Times New Roman" pitchFamily="18" charset="0"/>
              </a:rPr>
              <a:t> i </a:t>
            </a:r>
            <a:r>
              <a:rPr lang="en-US" sz="1200" dirty="0" err="1" smtClean="0">
                <a:latin typeface="Times New Roman" pitchFamily="18" charset="0"/>
                <a:cs typeface="Times New Roman" pitchFamily="18" charset="0"/>
              </a:rPr>
              <a:t>prepoznata</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kao</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kočnica</a:t>
            </a:r>
            <a:r>
              <a:rPr lang="en-US" sz="1200" dirty="0" smtClean="0">
                <a:latin typeface="Times New Roman" pitchFamily="18" charset="0"/>
                <a:cs typeface="Times New Roman" pitchFamily="18" charset="0"/>
              </a:rPr>
              <a:t> u </a:t>
            </a:r>
            <a:r>
              <a:rPr lang="en-US" sz="1200" dirty="0" err="1" smtClean="0">
                <a:latin typeface="Times New Roman" pitchFamily="18" charset="0"/>
                <a:cs typeface="Times New Roman" pitchFamily="18" charset="0"/>
              </a:rPr>
              <a:t>razvoju</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savremenog</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društva</a:t>
            </a:r>
            <a:r>
              <a:rPr lang="en-US" sz="1200" dirty="0" smtClean="0">
                <a:latin typeface="Times New Roman" pitchFamily="18" charset="0"/>
                <a:cs typeface="Times New Roman" pitchFamily="18" charset="0"/>
              </a:rPr>
              <a:t>. To je</a:t>
            </a:r>
            <a:r>
              <a:rPr lang="sr-Latn-ME" sz="1200" dirty="0" smtClean="0">
                <a:latin typeface="Times New Roman" pitchFamily="18" charset="0"/>
                <a:cs typeface="Times New Roman" pitchFamily="18" charset="0"/>
              </a:rPr>
              <a:t> prepoznavanje i prevencija nasilja u školi.</a:t>
            </a:r>
            <a:endParaRPr lang="en-US" sz="1200" dirty="0" smtClean="0">
              <a:latin typeface="Times New Roman" pitchFamily="18" charset="0"/>
              <a:cs typeface="Times New Roman" pitchFamily="18" charset="0"/>
            </a:endParaRPr>
          </a:p>
          <a:p>
            <a:r>
              <a:rPr lang="en-US" sz="1200" dirty="0" err="1" smtClean="0">
                <a:latin typeface="Times New Roman" pitchFamily="18" charset="0"/>
                <a:cs typeface="Times New Roman" pitchFamily="18" charset="0"/>
              </a:rPr>
              <a:t>Neko</a:t>
            </a:r>
            <a:r>
              <a:rPr lang="en-US" sz="1200" dirty="0" smtClean="0">
                <a:latin typeface="Times New Roman" pitchFamily="18" charset="0"/>
                <a:cs typeface="Times New Roman" pitchFamily="18" charset="0"/>
              </a:rPr>
              <a:t> je </a:t>
            </a:r>
            <a:r>
              <a:rPr lang="en-US" sz="1200" dirty="0" err="1" smtClean="0">
                <a:latin typeface="Times New Roman" pitchFamily="18" charset="0"/>
                <a:cs typeface="Times New Roman" pitchFamily="18" charset="0"/>
              </a:rPr>
              <a:t>negdje</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pomislio</a:t>
            </a:r>
            <a:r>
              <a:rPr lang="en-US" sz="1200" dirty="0" smtClean="0">
                <a:latin typeface="Times New Roman" pitchFamily="18" charset="0"/>
                <a:cs typeface="Times New Roman" pitchFamily="18" charset="0"/>
              </a:rPr>
              <a:t> da se problem </a:t>
            </a:r>
            <a:r>
              <a:rPr lang="en-US" sz="1200" dirty="0" err="1" smtClean="0">
                <a:latin typeface="Times New Roman" pitchFamily="18" charset="0"/>
                <a:cs typeface="Times New Roman" pitchFamily="18" charset="0"/>
              </a:rPr>
              <a:t>može</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riješiti</a:t>
            </a:r>
            <a:r>
              <a:rPr lang="en-US" sz="1200" dirty="0" smtClean="0">
                <a:latin typeface="Times New Roman" pitchFamily="18" charset="0"/>
                <a:cs typeface="Times New Roman" pitchFamily="18" charset="0"/>
              </a:rPr>
              <a:t> i </a:t>
            </a:r>
            <a:r>
              <a:rPr lang="en-US" sz="1200" dirty="0" err="1" smtClean="0">
                <a:latin typeface="Times New Roman" pitchFamily="18" charset="0"/>
                <a:cs typeface="Times New Roman" pitchFamily="18" charset="0"/>
              </a:rPr>
              <a:t>ostvariti</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korist</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na</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silu</a:t>
            </a:r>
            <a:r>
              <a:rPr lang="en-US" sz="1200" dirty="0" smtClean="0">
                <a:latin typeface="Times New Roman" pitchFamily="18" charset="0"/>
                <a:cs typeface="Times New Roman" pitchFamily="18" charset="0"/>
              </a:rPr>
              <a:t>, i </a:t>
            </a:r>
            <a:r>
              <a:rPr lang="en-US" sz="1200" dirty="0" err="1" smtClean="0">
                <a:latin typeface="Times New Roman" pitchFamily="18" charset="0"/>
                <a:cs typeface="Times New Roman" pitchFamily="18" charset="0"/>
              </a:rPr>
              <a:t>tako</a:t>
            </a:r>
            <a:r>
              <a:rPr lang="en-US" sz="1200" dirty="0" smtClean="0">
                <a:latin typeface="Times New Roman" pitchFamily="18" charset="0"/>
                <a:cs typeface="Times New Roman" pitchFamily="18" charset="0"/>
              </a:rPr>
              <a:t> je </a:t>
            </a:r>
            <a:r>
              <a:rPr lang="en-US" sz="1200" dirty="0" err="1" smtClean="0">
                <a:latin typeface="Times New Roman" pitchFamily="18" charset="0"/>
                <a:cs typeface="Times New Roman" pitchFamily="18" charset="0"/>
              </a:rPr>
              <a:t>krenulo</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nasilje</a:t>
            </a:r>
            <a:r>
              <a:rPr lang="en-US" sz="1200" dirty="0" smtClean="0">
                <a:latin typeface="Times New Roman" pitchFamily="18" charset="0"/>
                <a:cs typeface="Times New Roman" pitchFamily="18" charset="0"/>
              </a:rPr>
              <a:t> u </a:t>
            </a:r>
            <a:r>
              <a:rPr lang="en-US" sz="1200" dirty="0" err="1" smtClean="0">
                <a:latin typeface="Times New Roman" pitchFamily="18" charset="0"/>
                <a:cs typeface="Times New Roman" pitchFamily="18" charset="0"/>
              </a:rPr>
              <a:t>porodici</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na</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ulici</a:t>
            </a:r>
            <a:r>
              <a:rPr lang="en-US" sz="1200" dirty="0" smtClean="0">
                <a:latin typeface="Times New Roman" pitchFamily="18" charset="0"/>
                <a:cs typeface="Times New Roman" pitchFamily="18" charset="0"/>
              </a:rPr>
              <a:t> i </a:t>
            </a:r>
            <a:r>
              <a:rPr lang="en-US" sz="1200" dirty="0" err="1" smtClean="0">
                <a:latin typeface="Times New Roman" pitchFamily="18" charset="0"/>
                <a:cs typeface="Times New Roman" pitchFamily="18" charset="0"/>
              </a:rPr>
              <a:t>na</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mnogim</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drugim</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mjestima</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Kako</a:t>
            </a:r>
            <a:r>
              <a:rPr lang="en-US" sz="1200" dirty="0" smtClean="0">
                <a:latin typeface="Times New Roman" pitchFamily="18" charset="0"/>
                <a:cs typeface="Times New Roman" pitchFamily="18" charset="0"/>
              </a:rPr>
              <a:t> mi </a:t>
            </a:r>
            <a:r>
              <a:rPr lang="en-US" sz="1200" dirty="0" err="1" smtClean="0">
                <a:latin typeface="Times New Roman" pitchFamily="18" charset="0"/>
                <a:cs typeface="Times New Roman" pitchFamily="18" charset="0"/>
              </a:rPr>
              <a:t>provodimo</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puno</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vremena</a:t>
            </a:r>
            <a:r>
              <a:rPr lang="en-US" sz="1200" dirty="0" smtClean="0">
                <a:latin typeface="Times New Roman" pitchFamily="18" charset="0"/>
                <a:cs typeface="Times New Roman" pitchFamily="18" charset="0"/>
              </a:rPr>
              <a:t> u </a:t>
            </a:r>
            <a:r>
              <a:rPr lang="en-US" sz="1200" dirty="0" err="1" smtClean="0">
                <a:latin typeface="Times New Roman" pitchFamily="18" charset="0"/>
                <a:cs typeface="Times New Roman" pitchFamily="18" charset="0"/>
              </a:rPr>
              <a:t>školi</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shvatili</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smo</a:t>
            </a:r>
            <a:r>
              <a:rPr lang="en-US" sz="1200" dirty="0" smtClean="0">
                <a:latin typeface="Times New Roman" pitchFamily="18" charset="0"/>
                <a:cs typeface="Times New Roman" pitchFamily="18" charset="0"/>
              </a:rPr>
              <a:t> da je </a:t>
            </a:r>
            <a:r>
              <a:rPr lang="en-US" sz="1200" dirty="0" err="1" smtClean="0">
                <a:latin typeface="Times New Roman" pitchFamily="18" charset="0"/>
                <a:cs typeface="Times New Roman" pitchFamily="18" charset="0"/>
              </a:rPr>
              <a:t>škola</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prvo</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mjesto</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gdje</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treba</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govoriti</a:t>
            </a:r>
            <a:r>
              <a:rPr lang="en-US" sz="1200" dirty="0" smtClean="0">
                <a:latin typeface="Times New Roman" pitchFamily="18" charset="0"/>
                <a:cs typeface="Times New Roman" pitchFamily="18" charset="0"/>
              </a:rPr>
              <a:t> o </a:t>
            </a:r>
            <a:r>
              <a:rPr lang="en-US" sz="1200" dirty="0" err="1" smtClean="0">
                <a:latin typeface="Times New Roman" pitchFamily="18" charset="0"/>
                <a:cs typeface="Times New Roman" pitchFamily="18" charset="0"/>
              </a:rPr>
              <a:t>ovoj</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nepoželjnoj</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društvenoj</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pojavi</a:t>
            </a:r>
            <a:r>
              <a:rPr lang="en-US" sz="1200" dirty="0" smtClean="0">
                <a:latin typeface="Times New Roman" pitchFamily="18" charset="0"/>
                <a:cs typeface="Times New Roman" pitchFamily="18" charset="0"/>
              </a:rPr>
              <a:t>.</a:t>
            </a:r>
          </a:p>
          <a:p>
            <a:r>
              <a:rPr lang="en-US" sz="1200" dirty="0" err="1" smtClean="0">
                <a:latin typeface="Times New Roman" pitchFamily="18" charset="0"/>
                <a:cs typeface="Times New Roman" pitchFamily="18" charset="0"/>
              </a:rPr>
              <a:t>Nasilje</a:t>
            </a:r>
            <a:r>
              <a:rPr lang="en-US" sz="1200" dirty="0" smtClean="0">
                <a:latin typeface="Times New Roman" pitchFamily="18" charset="0"/>
                <a:cs typeface="Times New Roman" pitchFamily="18" charset="0"/>
              </a:rPr>
              <a:t> se </a:t>
            </a:r>
            <a:r>
              <a:rPr lang="en-US" sz="1200" dirty="0" err="1" smtClean="0">
                <a:latin typeface="Times New Roman" pitchFamily="18" charset="0"/>
                <a:cs typeface="Times New Roman" pitchFamily="18" charset="0"/>
              </a:rPr>
              <a:t>svakodnevno</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dešava</a:t>
            </a:r>
            <a:r>
              <a:rPr lang="en-US" sz="1200" dirty="0" smtClean="0">
                <a:latin typeface="Times New Roman" pitchFamily="18" charset="0"/>
                <a:cs typeface="Times New Roman" pitchFamily="18" charset="0"/>
              </a:rPr>
              <a:t> u </a:t>
            </a:r>
            <a:r>
              <a:rPr lang="en-US" sz="1200" dirty="0" err="1" smtClean="0">
                <a:latin typeface="Times New Roman" pitchFamily="18" charset="0"/>
                <a:cs typeface="Times New Roman" pitchFamily="18" charset="0"/>
              </a:rPr>
              <a:t>našoj</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sredini</a:t>
            </a:r>
            <a:r>
              <a:rPr lang="en-US" sz="1200" dirty="0" smtClean="0">
                <a:latin typeface="Times New Roman" pitchFamily="18" charset="0"/>
                <a:cs typeface="Times New Roman" pitchFamily="18" charset="0"/>
              </a:rPr>
              <a:t>. U </a:t>
            </a:r>
            <a:r>
              <a:rPr lang="en-US" sz="1200" dirty="0" err="1" smtClean="0">
                <a:latin typeface="Times New Roman" pitchFamily="18" charset="0"/>
                <a:cs typeface="Times New Roman" pitchFamily="18" charset="0"/>
              </a:rPr>
              <a:t>današnje</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vrijeme</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sve</a:t>
            </a:r>
            <a:r>
              <a:rPr lang="en-US" sz="1200" dirty="0" smtClean="0">
                <a:latin typeface="Times New Roman" pitchFamily="18" charset="0"/>
                <a:cs typeface="Times New Roman" pitchFamily="18" charset="0"/>
              </a:rPr>
              <a:t> se </a:t>
            </a:r>
            <a:r>
              <a:rPr lang="en-US" sz="1200" dirty="0" err="1" smtClean="0">
                <a:latin typeface="Times New Roman" pitchFamily="18" charset="0"/>
                <a:cs typeface="Times New Roman" pitchFamily="18" charset="0"/>
              </a:rPr>
              <a:t>češće</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javlja</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nasilje</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među</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vršnjacima</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Učenici</a:t>
            </a:r>
            <a:r>
              <a:rPr lang="en-US" sz="1200" dirty="0" smtClean="0">
                <a:latin typeface="Times New Roman" pitchFamily="18" charset="0"/>
                <a:cs typeface="Times New Roman" pitchFamily="18" charset="0"/>
              </a:rPr>
              <a:t> VIII-b </a:t>
            </a:r>
            <a:r>
              <a:rPr lang="en-US" sz="1200" dirty="0" err="1" smtClean="0">
                <a:latin typeface="Times New Roman" pitchFamily="18" charset="0"/>
                <a:cs typeface="Times New Roman" pitchFamily="18" charset="0"/>
              </a:rPr>
              <a:t>odjeljenja</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su</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uz</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pomoć</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razrednog</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starješine</a:t>
            </a:r>
            <a:r>
              <a:rPr lang="en-US" sz="1200" dirty="0" smtClean="0">
                <a:latin typeface="Times New Roman" pitchFamily="18" charset="0"/>
                <a:cs typeface="Times New Roman" pitchFamily="18" charset="0"/>
              </a:rPr>
              <a:t> i </a:t>
            </a:r>
            <a:r>
              <a:rPr lang="en-US" sz="1200" dirty="0" err="1" smtClean="0">
                <a:latin typeface="Times New Roman" pitchFamily="18" charset="0"/>
                <a:cs typeface="Times New Roman" pitchFamily="18" charset="0"/>
              </a:rPr>
              <a:t>pedagogice</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pripremili</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zanimljiv</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čas</a:t>
            </a:r>
            <a:r>
              <a:rPr lang="en-US" sz="1200" dirty="0" smtClean="0">
                <a:latin typeface="Times New Roman" pitchFamily="18" charset="0"/>
                <a:cs typeface="Times New Roman" pitchFamily="18" charset="0"/>
              </a:rPr>
              <a:t>.</a:t>
            </a:r>
          </a:p>
          <a:p>
            <a:r>
              <a:rPr lang="en-US" sz="1200" dirty="0" smtClean="0">
                <a:latin typeface="Times New Roman" pitchFamily="18" charset="0"/>
                <a:cs typeface="Times New Roman" pitchFamily="18" charset="0"/>
              </a:rPr>
              <a:t>Kao </a:t>
            </a:r>
            <a:r>
              <a:rPr lang="en-US" sz="1200" dirty="0" err="1" smtClean="0">
                <a:latin typeface="Times New Roman" pitchFamily="18" charset="0"/>
                <a:cs typeface="Times New Roman" pitchFamily="18" charset="0"/>
              </a:rPr>
              <a:t>uvod</a:t>
            </a:r>
            <a:r>
              <a:rPr lang="en-US" sz="1200" dirty="0" smtClean="0">
                <a:latin typeface="Times New Roman" pitchFamily="18" charset="0"/>
                <a:cs typeface="Times New Roman" pitchFamily="18" charset="0"/>
              </a:rPr>
              <a:t> u </a:t>
            </a:r>
            <a:r>
              <a:rPr lang="en-US" sz="1200" dirty="0" err="1" smtClean="0">
                <a:latin typeface="Times New Roman" pitchFamily="18" charset="0"/>
                <a:cs typeface="Times New Roman" pitchFamily="18" charset="0"/>
              </a:rPr>
              <a:t>ovu</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priču</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učenici</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su</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odglumili</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skeč</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dio</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stripa</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Nevolje</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sa</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Rokijem</a:t>
            </a:r>
            <a:r>
              <a:rPr lang="en-US" sz="1200" dirty="0" smtClean="0">
                <a:latin typeface="Times New Roman" pitchFamily="18" charset="0"/>
                <a:cs typeface="Times New Roman" pitchFamily="18" charset="0"/>
              </a:rPr>
              <a:t>'. U tom </a:t>
            </a:r>
            <a:r>
              <a:rPr lang="en-US" sz="1200" dirty="0" err="1" smtClean="0">
                <a:latin typeface="Times New Roman" pitchFamily="18" charset="0"/>
                <a:cs typeface="Times New Roman" pitchFamily="18" charset="0"/>
              </a:rPr>
              <a:t>skeču</a:t>
            </a:r>
            <a:r>
              <a:rPr lang="en-US" sz="1200" dirty="0" smtClean="0">
                <a:latin typeface="Times New Roman" pitchFamily="18" charset="0"/>
                <a:cs typeface="Times New Roman" pitchFamily="18" charset="0"/>
              </a:rPr>
              <a:t> je </a:t>
            </a:r>
            <a:r>
              <a:rPr lang="en-US" sz="1200" dirty="0" err="1" smtClean="0">
                <a:latin typeface="Times New Roman" pitchFamily="18" charset="0"/>
                <a:cs typeface="Times New Roman" pitchFamily="18" charset="0"/>
              </a:rPr>
              <a:t>prikazano</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nasilje</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među</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vršnjacima</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gdje</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Roki</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krupan</a:t>
            </a:r>
            <a:r>
              <a:rPr lang="en-US" sz="1200" dirty="0" smtClean="0">
                <a:latin typeface="Times New Roman" pitchFamily="18" charset="0"/>
                <a:cs typeface="Times New Roman" pitchFamily="18" charset="0"/>
              </a:rPr>
              <a:t> i </a:t>
            </a:r>
            <a:r>
              <a:rPr lang="en-US" sz="1200" dirty="0" err="1" smtClean="0">
                <a:latin typeface="Times New Roman" pitchFamily="18" charset="0"/>
                <a:cs typeface="Times New Roman" pitchFamily="18" charset="0"/>
              </a:rPr>
              <a:t>snažan</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dječak</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zlostavlja</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Luku</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sitnog</a:t>
            </a:r>
            <a:r>
              <a:rPr lang="en-US" sz="1200" dirty="0" smtClean="0">
                <a:latin typeface="Times New Roman" pitchFamily="18" charset="0"/>
                <a:cs typeface="Times New Roman" pitchFamily="18" charset="0"/>
              </a:rPr>
              <a:t> i </a:t>
            </a:r>
            <a:r>
              <a:rPr lang="en-US" sz="1200" dirty="0" err="1" smtClean="0">
                <a:latin typeface="Times New Roman" pitchFamily="18" charset="0"/>
                <a:cs typeface="Times New Roman" pitchFamily="18" charset="0"/>
              </a:rPr>
              <a:t>tihog</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dječaka</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Međutim</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shvatili</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smo</a:t>
            </a:r>
            <a:r>
              <a:rPr lang="en-US" sz="1200" dirty="0" smtClean="0">
                <a:latin typeface="Times New Roman" pitchFamily="18" charset="0"/>
                <a:cs typeface="Times New Roman" pitchFamily="18" charset="0"/>
              </a:rPr>
              <a:t> da se </a:t>
            </a:r>
            <a:r>
              <a:rPr lang="en-US" sz="1200" dirty="0" err="1" smtClean="0">
                <a:latin typeface="Times New Roman" pitchFamily="18" charset="0"/>
                <a:cs typeface="Times New Roman" pitchFamily="18" charset="0"/>
              </a:rPr>
              <a:t>Roki</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nije</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rodio</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nasilan</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Zaključili</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smo</a:t>
            </a:r>
            <a:r>
              <a:rPr lang="en-US" sz="1200" dirty="0" smtClean="0">
                <a:latin typeface="Times New Roman" pitchFamily="18" charset="0"/>
                <a:cs typeface="Times New Roman" pitchFamily="18" charset="0"/>
              </a:rPr>
              <a:t> da se </a:t>
            </a:r>
            <a:r>
              <a:rPr lang="en-US" sz="1200" dirty="0" err="1" smtClean="0">
                <a:latin typeface="Times New Roman" pitchFamily="18" charset="0"/>
                <a:cs typeface="Times New Roman" pitchFamily="18" charset="0"/>
              </a:rPr>
              <a:t>niko</a:t>
            </a:r>
            <a:r>
              <a:rPr lang="en-US" sz="1200" dirty="0" smtClean="0">
                <a:latin typeface="Times New Roman" pitchFamily="18" charset="0"/>
                <a:cs typeface="Times New Roman" pitchFamily="18" charset="0"/>
              </a:rPr>
              <a:t> ne </a:t>
            </a:r>
            <a:r>
              <a:rPr lang="en-US" sz="1200" dirty="0" err="1" smtClean="0">
                <a:latin typeface="Times New Roman" pitchFamily="18" charset="0"/>
                <a:cs typeface="Times New Roman" pitchFamily="18" charset="0"/>
              </a:rPr>
              <a:t>rađa</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kao</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nasilnik</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već</a:t>
            </a:r>
            <a:r>
              <a:rPr lang="en-US" sz="1200" dirty="0" smtClean="0">
                <a:latin typeface="Times New Roman" pitchFamily="18" charset="0"/>
                <a:cs typeface="Times New Roman" pitchFamily="18" charset="0"/>
              </a:rPr>
              <a:t> je to </a:t>
            </a:r>
            <a:r>
              <a:rPr lang="en-US" sz="1200" dirty="0" err="1" smtClean="0">
                <a:latin typeface="Times New Roman" pitchFamily="18" charset="0"/>
                <a:cs typeface="Times New Roman" pitchFamily="18" charset="0"/>
              </a:rPr>
              <a:t>posljedica</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loših</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uzora</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igrica</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ili</a:t>
            </a:r>
            <a:r>
              <a:rPr lang="en-US" sz="1200" dirty="0" smtClean="0">
                <a:latin typeface="Times New Roman" pitchFamily="18" charset="0"/>
                <a:cs typeface="Times New Roman" pitchFamily="18" charset="0"/>
              </a:rPr>
              <a:t> lo</a:t>
            </a:r>
            <a:r>
              <a:rPr lang="sr-Latn-ME" sz="1200" dirty="0" smtClean="0">
                <a:latin typeface="Times New Roman" pitchFamily="18" charset="0"/>
                <a:cs typeface="Times New Roman" pitchFamily="18" charset="0"/>
              </a:rPr>
              <a:t>š</a:t>
            </a:r>
            <a:r>
              <a:rPr lang="en-US" sz="1200" dirty="0" smtClean="0">
                <a:latin typeface="Times New Roman" pitchFamily="18" charset="0"/>
                <a:cs typeface="Times New Roman" pitchFamily="18" charset="0"/>
              </a:rPr>
              <a:t>e </a:t>
            </a:r>
            <a:r>
              <a:rPr lang="en-US" sz="1200" dirty="0" err="1" smtClean="0">
                <a:latin typeface="Times New Roman" pitchFamily="18" charset="0"/>
                <a:cs typeface="Times New Roman" pitchFamily="18" charset="0"/>
              </a:rPr>
              <a:t>porodične</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atmosfere</a:t>
            </a:r>
            <a:r>
              <a:rPr lang="en-US" sz="1200" dirty="0" smtClean="0">
                <a:latin typeface="Times New Roman" pitchFamily="18" charset="0"/>
                <a:cs typeface="Times New Roman" pitchFamily="18" charset="0"/>
              </a:rPr>
              <a:t>.</a:t>
            </a:r>
            <a:br>
              <a:rPr lang="en-US" sz="1200" dirty="0" smtClean="0">
                <a:latin typeface="Times New Roman" pitchFamily="18" charset="0"/>
                <a:cs typeface="Times New Roman" pitchFamily="18" charset="0"/>
              </a:rPr>
            </a:br>
            <a:r>
              <a:rPr lang="en-US" sz="1200" dirty="0" err="1" smtClean="0">
                <a:latin typeface="Times New Roman" pitchFamily="18" charset="0"/>
                <a:cs typeface="Times New Roman" pitchFamily="18" charset="0"/>
              </a:rPr>
              <a:t>Naša</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razredna</a:t>
            </a:r>
            <a:r>
              <a:rPr lang="en-US" sz="1200" dirty="0" smtClean="0">
                <a:latin typeface="Times New Roman" pitchFamily="18" charset="0"/>
                <a:cs typeface="Times New Roman" pitchFamily="18" charset="0"/>
              </a:rPr>
              <a:t> je </a:t>
            </a:r>
            <a:r>
              <a:rPr lang="en-US" sz="1200" dirty="0" err="1" smtClean="0">
                <a:latin typeface="Times New Roman" pitchFamily="18" charset="0"/>
                <a:cs typeface="Times New Roman" pitchFamily="18" charset="0"/>
              </a:rPr>
              <a:t>demonstrirala</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informacije</a:t>
            </a:r>
            <a:r>
              <a:rPr lang="en-US" sz="1200" dirty="0" smtClean="0">
                <a:latin typeface="Times New Roman" pitchFamily="18" charset="0"/>
                <a:cs typeface="Times New Roman" pitchFamily="18" charset="0"/>
              </a:rPr>
              <a:t> o </a:t>
            </a:r>
            <a:r>
              <a:rPr lang="en-US" sz="1200" dirty="0" err="1" smtClean="0">
                <a:latin typeface="Times New Roman" pitchFamily="18" charset="0"/>
                <a:cs typeface="Times New Roman" pitchFamily="18" charset="0"/>
              </a:rPr>
              <a:t>nasilju</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vrstama</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nasilja</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njegovim</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uzrocima</a:t>
            </a:r>
            <a:r>
              <a:rPr lang="en-US" sz="1200" dirty="0" smtClean="0">
                <a:latin typeface="Times New Roman" pitchFamily="18" charset="0"/>
                <a:cs typeface="Times New Roman" pitchFamily="18" charset="0"/>
              </a:rPr>
              <a:t> i </a:t>
            </a:r>
            <a:r>
              <a:rPr lang="en-US" sz="1200" dirty="0" err="1" smtClean="0">
                <a:latin typeface="Times New Roman" pitchFamily="18" charset="0"/>
                <a:cs typeface="Times New Roman" pitchFamily="18" charset="0"/>
              </a:rPr>
              <a:t>posljedicama</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Zatim</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smo</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sa</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pedagogicom</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prepoznavali</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razne</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vrste</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nasilja</a:t>
            </a:r>
            <a:r>
              <a:rPr lang="en-US" sz="1200" dirty="0" smtClean="0">
                <a:latin typeface="Times New Roman" pitchFamily="18" charset="0"/>
                <a:cs typeface="Times New Roman" pitchFamily="18" charset="0"/>
              </a:rPr>
              <a:t> u </a:t>
            </a:r>
            <a:r>
              <a:rPr lang="en-US" sz="1200" dirty="0" err="1" smtClean="0">
                <a:latin typeface="Times New Roman" pitchFamily="18" charset="0"/>
                <a:cs typeface="Times New Roman" pitchFamily="18" charset="0"/>
              </a:rPr>
              <a:t>tekstu</a:t>
            </a:r>
            <a:r>
              <a:rPr lang="en-US" sz="1200" dirty="0" smtClean="0">
                <a:latin typeface="Times New Roman" pitchFamily="18" charset="0"/>
                <a:cs typeface="Times New Roman" pitchFamily="18" charset="0"/>
              </a:rPr>
              <a:t> o </a:t>
            </a:r>
            <a:r>
              <a:rPr lang="en-US" sz="1200" dirty="0" err="1" smtClean="0">
                <a:latin typeface="Times New Roman" pitchFamily="18" charset="0"/>
                <a:cs typeface="Times New Roman" pitchFamily="18" charset="0"/>
              </a:rPr>
              <a:t>našem</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vršnjaku</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Petru</a:t>
            </a:r>
            <a:r>
              <a:rPr lang="en-US" sz="1200" dirty="0" smtClean="0">
                <a:latin typeface="Times New Roman" pitchFamily="18" charset="0"/>
                <a:cs typeface="Times New Roman" pitchFamily="18" charset="0"/>
              </a:rPr>
              <a:t> i </a:t>
            </a:r>
            <a:r>
              <a:rPr lang="en-US" sz="1200" dirty="0" err="1" smtClean="0">
                <a:latin typeface="Times New Roman" pitchFamily="18" charset="0"/>
                <a:cs typeface="Times New Roman" pitchFamily="18" charset="0"/>
              </a:rPr>
              <a:t>njegovom</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lošem</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danu.Sa</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željom</a:t>
            </a:r>
            <a:r>
              <a:rPr lang="en-US" sz="1200" dirty="0" smtClean="0">
                <a:latin typeface="Times New Roman" pitchFamily="18" charset="0"/>
                <a:cs typeface="Times New Roman" pitchFamily="18" charset="0"/>
              </a:rPr>
              <a:t> da se </a:t>
            </a:r>
            <a:r>
              <a:rPr lang="en-US" sz="1200" dirty="0" err="1" smtClean="0">
                <a:latin typeface="Times New Roman" pitchFamily="18" charset="0"/>
                <a:cs typeface="Times New Roman" pitchFamily="18" charset="0"/>
              </a:rPr>
              <a:t>Petar</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osjeća</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bolje</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davali</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smo</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poruke</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ohrabrenja</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koje</a:t>
            </a:r>
            <a:r>
              <a:rPr lang="en-US" sz="1200" dirty="0" smtClean="0">
                <a:latin typeface="Times New Roman" pitchFamily="18" charset="0"/>
                <a:cs typeface="Times New Roman" pitchFamily="18" charset="0"/>
              </a:rPr>
              <a:t> bi mu </a:t>
            </a:r>
            <a:r>
              <a:rPr lang="en-US" sz="1200" dirty="0" err="1" smtClean="0">
                <a:latin typeface="Times New Roman" pitchFamily="18" charset="0"/>
                <a:cs typeface="Times New Roman" pitchFamily="18" charset="0"/>
              </a:rPr>
              <a:t>popravile</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dan</a:t>
            </a:r>
            <a:r>
              <a:rPr lang="en-US" sz="1200" dirty="0" smtClean="0">
                <a:latin typeface="Times New Roman" pitchFamily="18" charset="0"/>
                <a:cs typeface="Times New Roman" pitchFamily="18" charset="0"/>
              </a:rPr>
              <a:t>!</a:t>
            </a:r>
            <a:br>
              <a:rPr lang="en-US" sz="1200" dirty="0" smtClean="0">
                <a:latin typeface="Times New Roman" pitchFamily="18" charset="0"/>
                <a:cs typeface="Times New Roman" pitchFamily="18" charset="0"/>
              </a:rPr>
            </a:br>
            <a:r>
              <a:rPr lang="en-US" sz="1200" dirty="0" smtClean="0">
                <a:latin typeface="Times New Roman" pitchFamily="18" charset="0"/>
                <a:cs typeface="Times New Roman" pitchFamily="18" charset="0"/>
              </a:rPr>
              <a:t>Da </a:t>
            </a:r>
            <a:r>
              <a:rPr lang="en-US" sz="1200" dirty="0" err="1" smtClean="0">
                <a:latin typeface="Times New Roman" pitchFamily="18" charset="0"/>
                <a:cs typeface="Times New Roman" pitchFamily="18" charset="0"/>
              </a:rPr>
              <a:t>nam</a:t>
            </a:r>
            <a:r>
              <a:rPr lang="en-US" sz="1200" dirty="0" smtClean="0">
                <a:latin typeface="Times New Roman" pitchFamily="18" charset="0"/>
                <a:cs typeface="Times New Roman" pitchFamily="18" charset="0"/>
              </a:rPr>
              <a:t> je u </a:t>
            </a:r>
            <a:r>
              <a:rPr lang="en-US" sz="1200" dirty="0" err="1" smtClean="0">
                <a:latin typeface="Times New Roman" pitchFamily="18" charset="0"/>
                <a:cs typeface="Times New Roman" pitchFamily="18" charset="0"/>
              </a:rPr>
              <a:t>neku</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ruku</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učenje</a:t>
            </a:r>
            <a:r>
              <a:rPr lang="en-US" sz="1200" dirty="0" smtClean="0">
                <a:latin typeface="Times New Roman" pitchFamily="18" charset="0"/>
                <a:cs typeface="Times New Roman" pitchFamily="18" charset="0"/>
              </a:rPr>
              <a:t> i </a:t>
            </a:r>
            <a:r>
              <a:rPr lang="en-US" sz="1200" dirty="0" err="1" smtClean="0">
                <a:latin typeface="Times New Roman" pitchFamily="18" charset="0"/>
                <a:cs typeface="Times New Roman" pitchFamily="18" charset="0"/>
              </a:rPr>
              <a:t>zabava</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kazuje</a:t>
            </a:r>
            <a:r>
              <a:rPr lang="en-US" sz="1200" dirty="0" smtClean="0">
                <a:latin typeface="Times New Roman" pitchFamily="18" charset="0"/>
                <a:cs typeface="Times New Roman" pitchFamily="18" charset="0"/>
              </a:rPr>
              <a:t> to </a:t>
            </a:r>
            <a:r>
              <a:rPr lang="en-US" sz="1200" dirty="0" err="1" smtClean="0">
                <a:latin typeface="Times New Roman" pitchFamily="18" charset="0"/>
                <a:cs typeface="Times New Roman" pitchFamily="18" charset="0"/>
              </a:rPr>
              <a:t>što</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smo</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zaigrali</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igru</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Klupko</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Bacajući</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lopticu</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jedni</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drugima</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iznosili</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smo</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naše</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mišljenje</a:t>
            </a:r>
            <a:r>
              <a:rPr lang="en-US" sz="1200" dirty="0" smtClean="0">
                <a:latin typeface="Times New Roman" pitchFamily="18" charset="0"/>
                <a:cs typeface="Times New Roman" pitchFamily="18" charset="0"/>
              </a:rPr>
              <a:t> o tome </a:t>
            </a:r>
            <a:r>
              <a:rPr lang="en-US" sz="1200" dirty="0" err="1" smtClean="0">
                <a:latin typeface="Times New Roman" pitchFamily="18" charset="0"/>
                <a:cs typeface="Times New Roman" pitchFamily="18" charset="0"/>
              </a:rPr>
              <a:t>šta</a:t>
            </a:r>
            <a:r>
              <a:rPr lang="en-US" sz="1200" dirty="0" smtClean="0">
                <a:latin typeface="Times New Roman" pitchFamily="18" charset="0"/>
                <a:cs typeface="Times New Roman" pitchFamily="18" charset="0"/>
              </a:rPr>
              <a:t> je </a:t>
            </a:r>
            <a:r>
              <a:rPr lang="en-US" sz="1200" dirty="0" err="1" smtClean="0">
                <a:latin typeface="Times New Roman" pitchFamily="18" charset="0"/>
                <a:cs typeface="Times New Roman" pitchFamily="18" charset="0"/>
              </a:rPr>
              <a:t>lijepo</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ružno</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ili</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nasilno</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ponašanje</a:t>
            </a:r>
            <a:r>
              <a:rPr lang="en-US" sz="1200" dirty="0" smtClean="0">
                <a:latin typeface="Times New Roman" pitchFamily="18" charset="0"/>
                <a:cs typeface="Times New Roman" pitchFamily="18" charset="0"/>
              </a:rPr>
              <a:t>.</a:t>
            </a:r>
            <a:br>
              <a:rPr lang="en-US" sz="1200" dirty="0" smtClean="0">
                <a:latin typeface="Times New Roman" pitchFamily="18" charset="0"/>
                <a:cs typeface="Times New Roman" pitchFamily="18" charset="0"/>
              </a:rPr>
            </a:br>
            <a:r>
              <a:rPr lang="en-US" sz="1200" dirty="0" err="1" smtClean="0">
                <a:latin typeface="Times New Roman" pitchFamily="18" charset="0"/>
                <a:cs typeface="Times New Roman" pitchFamily="18" charset="0"/>
              </a:rPr>
              <a:t>Početna</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slova</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naših</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imena</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iskoristili</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smo</a:t>
            </a:r>
            <a:r>
              <a:rPr lang="en-US" sz="1200" dirty="0" smtClean="0">
                <a:latin typeface="Times New Roman" pitchFamily="18" charset="0"/>
                <a:cs typeface="Times New Roman" pitchFamily="18" charset="0"/>
              </a:rPr>
              <a:t> da </a:t>
            </a:r>
            <a:r>
              <a:rPr lang="en-US" sz="1200" dirty="0" err="1" smtClean="0">
                <a:latin typeface="Times New Roman" pitchFamily="18" charset="0"/>
                <a:cs typeface="Times New Roman" pitchFamily="18" charset="0"/>
              </a:rPr>
              <a:t>pronađemo</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osobinu</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koja</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nas</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opisuje</a:t>
            </a:r>
            <a:r>
              <a:rPr lang="en-US" sz="1200" dirty="0" smtClean="0">
                <a:latin typeface="Times New Roman" pitchFamily="18" charset="0"/>
                <a:cs typeface="Times New Roman" pitchFamily="18" charset="0"/>
              </a:rPr>
              <a:t>. </a:t>
            </a:r>
            <a:br>
              <a:rPr lang="en-US" sz="1200" dirty="0" smtClean="0">
                <a:latin typeface="Times New Roman" pitchFamily="18" charset="0"/>
                <a:cs typeface="Times New Roman" pitchFamily="18" charset="0"/>
              </a:rPr>
            </a:br>
            <a:r>
              <a:rPr lang="en-US" sz="1200" dirty="0" smtClean="0">
                <a:latin typeface="Times New Roman" pitchFamily="18" charset="0"/>
                <a:cs typeface="Times New Roman" pitchFamily="18" charset="0"/>
              </a:rPr>
              <a:t>Kao </a:t>
            </a:r>
            <a:r>
              <a:rPr lang="en-US" sz="1200" dirty="0" err="1" smtClean="0">
                <a:latin typeface="Times New Roman" pitchFamily="18" charset="0"/>
                <a:cs typeface="Times New Roman" pitchFamily="18" charset="0"/>
              </a:rPr>
              <a:t>posljednju</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aktivnost</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đaci</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su</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izvlačili</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imena</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svojih</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drugara</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iz</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odjeljenja</a:t>
            </a:r>
            <a:r>
              <a:rPr lang="en-US" sz="1200" dirty="0" smtClean="0">
                <a:latin typeface="Times New Roman" pitchFamily="18" charset="0"/>
                <a:cs typeface="Times New Roman" pitchFamily="18" charset="0"/>
              </a:rPr>
              <a:t> i </a:t>
            </a:r>
            <a:r>
              <a:rPr lang="en-US" sz="1200" dirty="0" err="1" smtClean="0">
                <a:latin typeface="Times New Roman" pitchFamily="18" charset="0"/>
                <a:cs typeface="Times New Roman" pitchFamily="18" charset="0"/>
              </a:rPr>
              <a:t>obavezali</a:t>
            </a:r>
            <a:r>
              <a:rPr lang="en-US" sz="1200" dirty="0" smtClean="0">
                <a:latin typeface="Times New Roman" pitchFamily="18" charset="0"/>
                <a:cs typeface="Times New Roman" pitchFamily="18" charset="0"/>
              </a:rPr>
              <a:t> se da </a:t>
            </a:r>
            <a:r>
              <a:rPr lang="en-US" sz="1200" dirty="0" err="1" smtClean="0">
                <a:latin typeface="Times New Roman" pitchFamily="18" charset="0"/>
                <a:cs typeface="Times New Roman" pitchFamily="18" charset="0"/>
              </a:rPr>
              <a:t>će</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uraditi</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nešto</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dobro</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za</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njega</a:t>
            </a:r>
            <a:r>
              <a:rPr lang="en-US" sz="1200" dirty="0" smtClean="0">
                <a:latin typeface="Times New Roman" pitchFamily="18" charset="0"/>
                <a:cs typeface="Times New Roman" pitchFamily="18" charset="0"/>
              </a:rPr>
              <a:t>/</a:t>
            </a:r>
            <a:r>
              <a:rPr lang="en-US" sz="1200" dirty="0" err="1" smtClean="0">
                <a:latin typeface="Times New Roman" pitchFamily="18" charset="0"/>
                <a:cs typeface="Times New Roman" pitchFamily="18" charset="0"/>
              </a:rPr>
              <a:t>nju</a:t>
            </a:r>
            <a:r>
              <a:rPr lang="en-US" sz="1200" dirty="0" smtClean="0">
                <a:latin typeface="Times New Roman" pitchFamily="18" charset="0"/>
                <a:cs typeface="Times New Roman" pitchFamily="18" charset="0"/>
              </a:rPr>
              <a:t> u </a:t>
            </a:r>
            <a:r>
              <a:rPr lang="en-US" sz="1200" dirty="0" err="1" smtClean="0">
                <a:latin typeface="Times New Roman" pitchFamily="18" charset="0"/>
                <a:cs typeface="Times New Roman" pitchFamily="18" charset="0"/>
              </a:rPr>
              <a:t>toku</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dana</a:t>
            </a:r>
            <a:r>
              <a:rPr lang="en-US" sz="1200" dirty="0" smtClean="0">
                <a:latin typeface="Times New Roman" pitchFamily="18" charset="0"/>
                <a:cs typeface="Times New Roman" pitchFamily="18" charset="0"/>
              </a:rPr>
              <a:t>. </a:t>
            </a:r>
            <a:br>
              <a:rPr lang="en-US" sz="1200" dirty="0" smtClean="0">
                <a:latin typeface="Times New Roman" pitchFamily="18" charset="0"/>
                <a:cs typeface="Times New Roman" pitchFamily="18" charset="0"/>
              </a:rPr>
            </a:br>
            <a:r>
              <a:rPr lang="en-US" sz="1200" dirty="0" err="1" smtClean="0">
                <a:latin typeface="Times New Roman" pitchFamily="18" charset="0"/>
                <a:cs typeface="Times New Roman" pitchFamily="18" charset="0"/>
              </a:rPr>
              <a:t>Za</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kraj</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smo</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zapjevali</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pjesmu</a:t>
            </a:r>
            <a:r>
              <a:rPr lang="en-US" sz="1200" dirty="0" smtClean="0">
                <a:latin typeface="Times New Roman" pitchFamily="18" charset="0"/>
                <a:cs typeface="Times New Roman" pitchFamily="18" charset="0"/>
              </a:rPr>
              <a:t> o </a:t>
            </a:r>
            <a:r>
              <a:rPr lang="en-US" sz="1200" dirty="0" err="1" smtClean="0">
                <a:latin typeface="Times New Roman" pitchFamily="18" charset="0"/>
                <a:cs typeface="Times New Roman" pitchFamily="18" charset="0"/>
              </a:rPr>
              <a:t>sprečavanju</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nasilja</a:t>
            </a:r>
            <a:r>
              <a:rPr lang="en-US" sz="1200" dirty="0" smtClean="0">
                <a:latin typeface="Times New Roman" pitchFamily="18" charset="0"/>
                <a:cs typeface="Times New Roman" pitchFamily="18" charset="0"/>
              </a:rPr>
              <a:t>.</a:t>
            </a:r>
            <a:br>
              <a:rPr lang="en-US" sz="1200" dirty="0" smtClean="0">
                <a:latin typeface="Times New Roman" pitchFamily="18" charset="0"/>
                <a:cs typeface="Times New Roman" pitchFamily="18" charset="0"/>
              </a:rPr>
            </a:b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Cilj</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ovog</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časa</a:t>
            </a:r>
            <a:r>
              <a:rPr lang="en-US" sz="1200" dirty="0" smtClean="0">
                <a:latin typeface="Times New Roman" pitchFamily="18" charset="0"/>
                <a:cs typeface="Times New Roman" pitchFamily="18" charset="0"/>
              </a:rPr>
              <a:t> je da </a:t>
            </a:r>
            <a:r>
              <a:rPr lang="en-US" sz="1200" dirty="0" err="1" smtClean="0">
                <a:latin typeface="Times New Roman" pitchFamily="18" charset="0"/>
                <a:cs typeface="Times New Roman" pitchFamily="18" charset="0"/>
              </a:rPr>
              <a:t>sa</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našim</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novostečenim</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znanjem</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počnemo</a:t>
            </a:r>
            <a:r>
              <a:rPr lang="en-US" sz="1200" dirty="0" smtClean="0">
                <a:latin typeface="Times New Roman" pitchFamily="18" charset="0"/>
                <a:cs typeface="Times New Roman" pitchFamily="18" charset="0"/>
              </a:rPr>
              <a:t> da </a:t>
            </a:r>
            <a:r>
              <a:rPr lang="en-US" sz="1200" dirty="0" err="1" smtClean="0">
                <a:latin typeface="Times New Roman" pitchFamily="18" charset="0"/>
                <a:cs typeface="Times New Roman" pitchFamily="18" charset="0"/>
              </a:rPr>
              <a:t>brinemo</a:t>
            </a:r>
            <a:r>
              <a:rPr lang="en-US" sz="1200" dirty="0" smtClean="0">
                <a:latin typeface="Times New Roman" pitchFamily="18" charset="0"/>
                <a:cs typeface="Times New Roman" pitchFamily="18" charset="0"/>
              </a:rPr>
              <a:t> o </a:t>
            </a:r>
            <a:r>
              <a:rPr lang="en-US" sz="1200" dirty="0" err="1" smtClean="0">
                <a:latin typeface="Times New Roman" pitchFamily="18" charset="0"/>
                <a:cs typeface="Times New Roman" pitchFamily="18" charset="0"/>
              </a:rPr>
              <a:t>drugima</a:t>
            </a:r>
            <a:r>
              <a:rPr lang="en-US" sz="1200" dirty="0" smtClean="0">
                <a:latin typeface="Times New Roman" pitchFamily="18" charset="0"/>
                <a:cs typeface="Times New Roman" pitchFamily="18" charset="0"/>
              </a:rPr>
              <a:t> i </a:t>
            </a:r>
            <a:r>
              <a:rPr lang="en-US" sz="1200" dirty="0" err="1" smtClean="0">
                <a:latin typeface="Times New Roman" pitchFamily="18" charset="0"/>
                <a:cs typeface="Times New Roman" pitchFamily="18" charset="0"/>
              </a:rPr>
              <a:t>spriječimo</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nasilje</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koliko</a:t>
            </a:r>
            <a:r>
              <a:rPr lang="en-US" sz="1200" dirty="0" smtClean="0">
                <a:latin typeface="Times New Roman" pitchFamily="18" charset="0"/>
                <a:cs typeface="Times New Roman" pitchFamily="18" charset="0"/>
              </a:rPr>
              <a:t> je to u </a:t>
            </a:r>
            <a:r>
              <a:rPr lang="en-US" sz="1200" dirty="0" err="1" smtClean="0">
                <a:latin typeface="Times New Roman" pitchFamily="18" charset="0"/>
                <a:cs typeface="Times New Roman" pitchFamily="18" charset="0"/>
              </a:rPr>
              <a:t>našoj</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moći</a:t>
            </a:r>
            <a:r>
              <a:rPr lang="en-US" sz="1200" dirty="0" smtClean="0">
                <a:latin typeface="Times New Roman" pitchFamily="18" charset="0"/>
                <a:cs typeface="Times New Roman" pitchFamily="18" charset="0"/>
              </a:rPr>
              <a:t>. </a:t>
            </a:r>
          </a:p>
          <a:p>
            <a:pPr algn="r"/>
            <a:r>
              <a:rPr lang="en-US" sz="1200" dirty="0" smtClean="0">
                <a:latin typeface="Times New Roman" pitchFamily="18" charset="0"/>
                <a:cs typeface="Times New Roman" pitchFamily="18" charset="0"/>
              </a:rPr>
              <a:t>						</a:t>
            </a:r>
            <a:endParaRPr lang="en-US" sz="1200" dirty="0">
              <a:latin typeface="Times New Roman" pitchFamily="18" charset="0"/>
              <a:cs typeface="Times New Roman" pitchFamily="18" charset="0"/>
            </a:endParaRPr>
          </a:p>
        </p:txBody>
      </p:sp>
      <p:sp>
        <p:nvSpPr>
          <p:cNvPr id="4" name="Rectangle 3"/>
          <p:cNvSpPr/>
          <p:nvPr/>
        </p:nvSpPr>
        <p:spPr>
          <a:xfrm>
            <a:off x="345409" y="7219453"/>
            <a:ext cx="6192688" cy="1384995"/>
          </a:xfrm>
          <a:prstGeom prst="rect">
            <a:avLst/>
          </a:prstGeom>
        </p:spPr>
        <p:txBody>
          <a:bodyPr wrap="square">
            <a:spAutoFit/>
          </a:bodyPr>
          <a:lstStyle/>
          <a:p>
            <a:r>
              <a:rPr lang="en-US" sz="1200" dirty="0" err="1" smtClean="0"/>
              <a:t>Pozdravili</a:t>
            </a:r>
            <a:r>
              <a:rPr lang="en-US" sz="1200" dirty="0" smtClean="0"/>
              <a:t> </a:t>
            </a:r>
            <a:r>
              <a:rPr lang="en-US" sz="1200" dirty="0" err="1"/>
              <a:t>smo</a:t>
            </a:r>
            <a:r>
              <a:rPr lang="en-US" sz="1200" dirty="0"/>
              <a:t> </a:t>
            </a:r>
            <a:r>
              <a:rPr lang="en-US" sz="1200" dirty="0" err="1"/>
              <a:t>učenike-goste</a:t>
            </a:r>
            <a:r>
              <a:rPr lang="en-US" sz="1200" dirty="0"/>
              <a:t> </a:t>
            </a:r>
            <a:r>
              <a:rPr lang="en-US" sz="1200" dirty="0" err="1"/>
              <a:t>iz</a:t>
            </a:r>
            <a:r>
              <a:rPr lang="en-US" sz="1200" dirty="0"/>
              <a:t>  </a:t>
            </a:r>
            <a:r>
              <a:rPr lang="en-US" sz="1200" dirty="0" err="1"/>
              <a:t>Švajcarske</a:t>
            </a:r>
            <a:r>
              <a:rPr lang="en-US" sz="1200" dirty="0"/>
              <a:t>, </a:t>
            </a:r>
            <a:r>
              <a:rPr lang="en-US" sz="1200" dirty="0" err="1"/>
              <a:t>Austrije</a:t>
            </a:r>
            <a:r>
              <a:rPr lang="en-US" sz="1200" dirty="0"/>
              <a:t>, </a:t>
            </a:r>
            <a:r>
              <a:rPr lang="en-US" sz="1200" dirty="0" err="1"/>
              <a:t>Češke</a:t>
            </a:r>
            <a:r>
              <a:rPr lang="en-US" sz="1200" dirty="0"/>
              <a:t> i </a:t>
            </a:r>
            <a:r>
              <a:rPr lang="en-US" sz="1200" dirty="0" err="1"/>
              <a:t>Mađarske</a:t>
            </a:r>
            <a:r>
              <a:rPr lang="en-US" sz="1200" dirty="0"/>
              <a:t>. </a:t>
            </a:r>
            <a:r>
              <a:rPr lang="en-US" sz="1200" dirty="0" err="1" smtClean="0"/>
              <a:t>Voditeljka</a:t>
            </a:r>
            <a:r>
              <a:rPr lang="en-US" sz="1200" dirty="0" smtClean="0"/>
              <a:t> </a:t>
            </a:r>
            <a:r>
              <a:rPr lang="sr-Latn-ME" sz="1200" dirty="0" smtClean="0"/>
              <a:t> Turusković Hana </a:t>
            </a:r>
            <a:r>
              <a:rPr lang="en-US" sz="1200" dirty="0" smtClean="0"/>
              <a:t>je</a:t>
            </a:r>
            <a:r>
              <a:rPr lang="en-US" sz="1200" dirty="0"/>
              <a:t>, </a:t>
            </a:r>
            <a:r>
              <a:rPr lang="en-US" sz="1200" dirty="0" err="1"/>
              <a:t>poslije</a:t>
            </a:r>
            <a:r>
              <a:rPr lang="en-US" sz="1200" dirty="0"/>
              <a:t> </a:t>
            </a:r>
            <a:r>
              <a:rPr lang="en-US" sz="1200" dirty="0" err="1"/>
              <a:t>izvođenja</a:t>
            </a:r>
            <a:r>
              <a:rPr lang="en-US" sz="1200" dirty="0"/>
              <a:t> </a:t>
            </a:r>
            <a:r>
              <a:rPr lang="en-US" sz="1200" dirty="0" err="1"/>
              <a:t>himne</a:t>
            </a:r>
            <a:r>
              <a:rPr lang="en-US" sz="1200" dirty="0"/>
              <a:t> i </a:t>
            </a:r>
            <a:r>
              <a:rPr lang="en-US" sz="1200" dirty="0" err="1"/>
              <a:t>upoznavanja</a:t>
            </a:r>
            <a:r>
              <a:rPr lang="en-US" sz="1200" dirty="0"/>
              <a:t> </a:t>
            </a:r>
            <a:r>
              <a:rPr lang="en-US" sz="1200" dirty="0" err="1"/>
              <a:t>osnovnih</a:t>
            </a:r>
            <a:r>
              <a:rPr lang="en-US" sz="1200" dirty="0"/>
              <a:t> </a:t>
            </a:r>
            <a:r>
              <a:rPr lang="en-US" sz="1200" dirty="0" err="1"/>
              <a:t>geografskih</a:t>
            </a:r>
            <a:r>
              <a:rPr lang="en-US" sz="1200" dirty="0"/>
              <a:t> </a:t>
            </a:r>
            <a:r>
              <a:rPr lang="en-US" sz="1200" dirty="0" err="1"/>
              <a:t>informacija</a:t>
            </a:r>
            <a:r>
              <a:rPr lang="en-US" sz="1200" dirty="0"/>
              <a:t> </a:t>
            </a:r>
            <a:r>
              <a:rPr lang="en-US" sz="1200" dirty="0" err="1"/>
              <a:t>sa</a:t>
            </a:r>
            <a:r>
              <a:rPr lang="en-US" sz="1200" dirty="0"/>
              <a:t> CD-a, </a:t>
            </a:r>
            <a:r>
              <a:rPr lang="en-US" sz="1200" dirty="0" err="1"/>
              <a:t>zamolila</a:t>
            </a:r>
            <a:r>
              <a:rPr lang="en-US" sz="1200" dirty="0"/>
              <a:t> </a:t>
            </a:r>
            <a:r>
              <a:rPr lang="en-US" sz="1200" dirty="0" err="1"/>
              <a:t>učenike-goste</a:t>
            </a:r>
            <a:r>
              <a:rPr lang="en-US" sz="1200" dirty="0"/>
              <a:t> </a:t>
            </a:r>
            <a:r>
              <a:rPr lang="en-US" sz="1200" dirty="0" err="1"/>
              <a:t>iz</a:t>
            </a:r>
            <a:r>
              <a:rPr lang="en-US" sz="1200" dirty="0"/>
              <a:t> </a:t>
            </a:r>
            <a:r>
              <a:rPr lang="en-US" sz="1200" dirty="0" err="1"/>
              <a:t>Švajcarske</a:t>
            </a:r>
            <a:r>
              <a:rPr lang="en-US" sz="1200" dirty="0"/>
              <a:t> da </a:t>
            </a:r>
            <a:r>
              <a:rPr lang="en-US" sz="1200" dirty="0" err="1"/>
              <a:t>predstave</a:t>
            </a:r>
            <a:r>
              <a:rPr lang="en-US" sz="1200" dirty="0"/>
              <a:t> </a:t>
            </a:r>
            <a:r>
              <a:rPr lang="en-US" sz="1200" dirty="0" err="1"/>
              <a:t>dostignuća</a:t>
            </a:r>
            <a:r>
              <a:rPr lang="en-US" sz="1200" dirty="0"/>
              <a:t> </a:t>
            </a:r>
            <a:r>
              <a:rPr lang="en-US" sz="1200" dirty="0" err="1"/>
              <a:t>švajcarskih</a:t>
            </a:r>
            <a:r>
              <a:rPr lang="en-US" sz="1200" dirty="0"/>
              <a:t> </a:t>
            </a:r>
            <a:r>
              <a:rPr lang="en-US" sz="1200" dirty="0" err="1"/>
              <a:t>stvaralaca</a:t>
            </a:r>
            <a:r>
              <a:rPr lang="en-US" sz="1200" dirty="0"/>
              <a:t> </a:t>
            </a:r>
            <a:r>
              <a:rPr lang="en-US" sz="1200" dirty="0" err="1"/>
              <a:t>na</a:t>
            </a:r>
            <a:r>
              <a:rPr lang="en-US" sz="1200" dirty="0"/>
              <a:t> </a:t>
            </a:r>
            <a:r>
              <a:rPr lang="en-US" sz="1200" dirty="0" err="1"/>
              <a:t>polju</a:t>
            </a:r>
            <a:r>
              <a:rPr lang="en-US" sz="1200" dirty="0"/>
              <a:t> </a:t>
            </a:r>
            <a:r>
              <a:rPr lang="en-US" sz="1200" dirty="0" err="1"/>
              <a:t>književnosti</a:t>
            </a:r>
            <a:r>
              <a:rPr lang="en-US" sz="1200" dirty="0"/>
              <a:t>, </a:t>
            </a:r>
            <a:r>
              <a:rPr lang="en-US" sz="1200" dirty="0" err="1"/>
              <a:t>nauke</a:t>
            </a:r>
            <a:r>
              <a:rPr lang="en-US" sz="1200" dirty="0"/>
              <a:t> i </a:t>
            </a:r>
            <a:r>
              <a:rPr lang="en-US" sz="1200" dirty="0" err="1"/>
              <a:t>umjetnosti</a:t>
            </a:r>
            <a:r>
              <a:rPr lang="en-US" sz="1200" dirty="0"/>
              <a:t>. Na </a:t>
            </a:r>
            <a:r>
              <a:rPr lang="en-US" sz="1200" dirty="0" err="1"/>
              <a:t>isti</a:t>
            </a:r>
            <a:r>
              <a:rPr lang="en-US" sz="1200" dirty="0"/>
              <a:t> </a:t>
            </a:r>
            <a:r>
              <a:rPr lang="en-US" sz="1200" dirty="0" err="1"/>
              <a:t>način</a:t>
            </a:r>
            <a:r>
              <a:rPr lang="en-US" sz="1200" dirty="0"/>
              <a:t> </a:t>
            </a:r>
            <a:r>
              <a:rPr lang="en-US" sz="1200" dirty="0" err="1"/>
              <a:t>slijedile</a:t>
            </a:r>
            <a:r>
              <a:rPr lang="en-US" sz="1200" dirty="0"/>
              <a:t> </a:t>
            </a:r>
            <a:r>
              <a:rPr lang="en-US" sz="1200" dirty="0" err="1"/>
              <a:t>su</a:t>
            </a:r>
            <a:r>
              <a:rPr lang="en-US" sz="1200" dirty="0"/>
              <a:t> </a:t>
            </a:r>
            <a:r>
              <a:rPr lang="en-US" sz="1200" dirty="0" err="1"/>
              <a:t>najave</a:t>
            </a:r>
            <a:r>
              <a:rPr lang="en-US" sz="1200" dirty="0"/>
              <a:t> i </a:t>
            </a:r>
            <a:r>
              <a:rPr lang="en-US" sz="1200" dirty="0" err="1"/>
              <a:t>prezentacije</a:t>
            </a:r>
            <a:r>
              <a:rPr lang="en-US" sz="1200" dirty="0"/>
              <a:t> </a:t>
            </a:r>
            <a:r>
              <a:rPr lang="en-US" sz="1200" dirty="0" err="1"/>
              <a:t>predstavnika</a:t>
            </a:r>
            <a:r>
              <a:rPr lang="en-US" sz="1200" dirty="0"/>
              <a:t> </a:t>
            </a:r>
            <a:r>
              <a:rPr lang="en-US" sz="1200" dirty="0" err="1"/>
              <a:t>ostalih</a:t>
            </a:r>
            <a:r>
              <a:rPr lang="en-US" sz="1200" dirty="0"/>
              <a:t> </a:t>
            </a:r>
            <a:r>
              <a:rPr lang="en-US" sz="1200" dirty="0" err="1"/>
              <a:t>država</a:t>
            </a:r>
            <a:r>
              <a:rPr lang="en-US" sz="1200" dirty="0"/>
              <a:t>.</a:t>
            </a:r>
          </a:p>
          <a:p>
            <a:r>
              <a:rPr lang="en-US" sz="1200" dirty="0" err="1"/>
              <a:t>Zanimljivu</a:t>
            </a:r>
            <a:r>
              <a:rPr lang="en-US" sz="1200" dirty="0"/>
              <a:t> </a:t>
            </a:r>
            <a:r>
              <a:rPr lang="en-US" sz="1200" dirty="0" err="1"/>
              <a:t>prezentaciju</a:t>
            </a:r>
            <a:r>
              <a:rPr lang="en-US" sz="1200" dirty="0"/>
              <a:t> </a:t>
            </a:r>
            <a:r>
              <a:rPr lang="en-US" sz="1200" dirty="0" err="1"/>
              <a:t>su</a:t>
            </a:r>
            <a:r>
              <a:rPr lang="en-US" sz="1200" dirty="0"/>
              <a:t> </a:t>
            </a:r>
            <a:r>
              <a:rPr lang="en-US" sz="1200" dirty="0" err="1"/>
              <a:t>imali</a:t>
            </a:r>
            <a:r>
              <a:rPr lang="en-US" sz="1200" dirty="0"/>
              <a:t> </a:t>
            </a:r>
            <a:r>
              <a:rPr lang="en-US" sz="1200" dirty="0" err="1"/>
              <a:t>predstavnici</a:t>
            </a:r>
            <a:r>
              <a:rPr lang="en-US" sz="1200" dirty="0"/>
              <a:t> </a:t>
            </a:r>
            <a:r>
              <a:rPr lang="en-US" sz="1200" dirty="0" err="1"/>
              <a:t>Mađarske</a:t>
            </a:r>
            <a:r>
              <a:rPr lang="en-US" sz="1200" dirty="0"/>
              <a:t>. </a:t>
            </a:r>
            <a:r>
              <a:rPr lang="en-US" sz="1200" dirty="0" err="1"/>
              <a:t>Učinica</a:t>
            </a:r>
            <a:r>
              <a:rPr lang="en-US" sz="1200" dirty="0"/>
              <a:t> </a:t>
            </a:r>
            <a:r>
              <a:rPr lang="en-US" sz="1200" dirty="0" err="1"/>
              <a:t>Fuštić</a:t>
            </a:r>
            <a:r>
              <a:rPr lang="en-US" sz="1200" dirty="0"/>
              <a:t> </a:t>
            </a:r>
            <a:r>
              <a:rPr lang="en-US" sz="1200" dirty="0" err="1"/>
              <a:t>Ivona</a:t>
            </a:r>
            <a:r>
              <a:rPr lang="en-US" sz="1200" dirty="0"/>
              <a:t> je </a:t>
            </a:r>
            <a:r>
              <a:rPr lang="en-US" sz="1200" dirty="0" err="1"/>
              <a:t>odigrala</a:t>
            </a:r>
            <a:r>
              <a:rPr lang="en-US" sz="1200" dirty="0"/>
              <a:t> </a:t>
            </a:r>
            <a:r>
              <a:rPr lang="en-US" sz="1200" dirty="0" err="1"/>
              <a:t>nacionalni</a:t>
            </a:r>
            <a:r>
              <a:rPr lang="en-US" sz="1200" dirty="0"/>
              <a:t> </a:t>
            </a:r>
            <a:r>
              <a:rPr lang="en-US" sz="1200" dirty="0" err="1"/>
              <a:t>ples</a:t>
            </a:r>
            <a:r>
              <a:rPr lang="en-US" sz="1200" dirty="0"/>
              <a:t>, a </a:t>
            </a:r>
            <a:r>
              <a:rPr lang="en-US" sz="1200" dirty="0" err="1"/>
              <a:t>Klikovac</a:t>
            </a:r>
            <a:r>
              <a:rPr lang="en-US" sz="1200" dirty="0"/>
              <a:t> </a:t>
            </a:r>
            <a:r>
              <a:rPr lang="en-US" sz="1200" dirty="0" err="1"/>
              <a:t>Slaven</a:t>
            </a:r>
            <a:r>
              <a:rPr lang="en-US" sz="1200" dirty="0"/>
              <a:t> je </a:t>
            </a:r>
            <a:r>
              <a:rPr lang="en-US" sz="1200" dirty="0" err="1"/>
              <a:t>pripremao</a:t>
            </a:r>
            <a:r>
              <a:rPr lang="en-US" sz="1200" dirty="0"/>
              <a:t> </a:t>
            </a:r>
            <a:r>
              <a:rPr lang="en-US" sz="1200" dirty="0" err="1"/>
              <a:t>jelo</a:t>
            </a:r>
            <a:r>
              <a:rPr lang="en-US" sz="1200" dirty="0"/>
              <a:t> </a:t>
            </a:r>
            <a:r>
              <a:rPr lang="en-US" sz="1200" dirty="0" err="1"/>
              <a:t>iz</a:t>
            </a:r>
            <a:r>
              <a:rPr lang="en-US" sz="1200" dirty="0"/>
              <a:t> </a:t>
            </a:r>
            <a:r>
              <a:rPr lang="en-US" sz="1200" dirty="0" err="1"/>
              <a:t>nacionalne</a:t>
            </a:r>
            <a:r>
              <a:rPr lang="en-US" sz="1200" dirty="0"/>
              <a:t> </a:t>
            </a:r>
            <a:r>
              <a:rPr lang="en-US" sz="1200" dirty="0" err="1"/>
              <a:t>kuhinje</a:t>
            </a:r>
            <a:r>
              <a:rPr lang="en-US" sz="1200" dirty="0"/>
              <a:t>.</a:t>
            </a:r>
          </a:p>
        </p:txBody>
      </p:sp>
      <p:sp>
        <p:nvSpPr>
          <p:cNvPr id="5" name="Rectangle 4"/>
          <p:cNvSpPr/>
          <p:nvPr/>
        </p:nvSpPr>
        <p:spPr>
          <a:xfrm>
            <a:off x="343897" y="5338534"/>
            <a:ext cx="2941087" cy="1969770"/>
          </a:xfrm>
          <a:prstGeom prst="rect">
            <a:avLst/>
          </a:prstGeom>
        </p:spPr>
        <p:txBody>
          <a:bodyPr wrap="square">
            <a:spAutoFit/>
          </a:bodyPr>
          <a:lstStyle/>
          <a:p>
            <a:r>
              <a:rPr lang="en-US" sz="1400" b="1" dirty="0" err="1" smtClean="0">
                <a:latin typeface="Times New Roman" pitchFamily="18" charset="0"/>
                <a:cs typeface="Times New Roman" pitchFamily="18" charset="0"/>
              </a:rPr>
              <a:t>Čas</a:t>
            </a:r>
            <a:r>
              <a:rPr lang="en-US" sz="1400" b="1" dirty="0" smtClean="0">
                <a:latin typeface="Times New Roman" pitchFamily="18" charset="0"/>
                <a:cs typeface="Times New Roman" pitchFamily="18" charset="0"/>
              </a:rPr>
              <a:t> </a:t>
            </a:r>
            <a:r>
              <a:rPr lang="en-US" sz="1400" b="1" dirty="0" err="1" smtClean="0">
                <a:latin typeface="Times New Roman" pitchFamily="18" charset="0"/>
                <a:cs typeface="Times New Roman" pitchFamily="18" charset="0"/>
              </a:rPr>
              <a:t>geografije</a:t>
            </a:r>
            <a:r>
              <a:rPr lang="en-US" sz="1200" b="1" dirty="0" smtClean="0">
                <a:latin typeface="Times New Roman" pitchFamily="18" charset="0"/>
                <a:cs typeface="Times New Roman" pitchFamily="18" charset="0"/>
              </a:rPr>
              <a:t/>
            </a:r>
            <a:br>
              <a:rPr lang="en-US" sz="1200" b="1" dirty="0" smtClean="0">
                <a:latin typeface="Times New Roman" pitchFamily="18" charset="0"/>
                <a:cs typeface="Times New Roman" pitchFamily="18" charset="0"/>
              </a:rPr>
            </a:br>
            <a:r>
              <a:rPr lang="en-US" sz="1200" dirty="0">
                <a:latin typeface="Times New Roman" pitchFamily="18" charset="0"/>
                <a:cs typeface="Times New Roman" pitchFamily="18" charset="0"/>
              </a:rPr>
              <a:t> </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Ogladni</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čas</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iz</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geografije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održan</a:t>
            </a:r>
            <a:r>
              <a:rPr lang="en-US" sz="1200" dirty="0">
                <a:latin typeface="Times New Roman" pitchFamily="18" charset="0"/>
                <a:cs typeface="Times New Roman" pitchFamily="18" charset="0"/>
              </a:rPr>
              <a:t> je u </a:t>
            </a:r>
            <a:r>
              <a:rPr lang="en-US" sz="1200" dirty="0" err="1">
                <a:latin typeface="Times New Roman" pitchFamily="18" charset="0"/>
                <a:cs typeface="Times New Roman" pitchFamily="18" charset="0"/>
              </a:rPr>
              <a:t>odjeljenu</a:t>
            </a:r>
            <a:r>
              <a:rPr lang="en-US" sz="1200" dirty="0">
                <a:latin typeface="Times New Roman" pitchFamily="18" charset="0"/>
                <a:cs typeface="Times New Roman" pitchFamily="18" charset="0"/>
              </a:rPr>
              <a:t> VII-c. U </a:t>
            </a:r>
            <a:r>
              <a:rPr lang="en-US" sz="1200" dirty="0" err="1">
                <a:latin typeface="Times New Roman" pitchFamily="18" charset="0"/>
                <a:cs typeface="Times New Roman" pitchFamily="18" charset="0"/>
              </a:rPr>
              <a:t>pripremi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časa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učenici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primijenili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preduzetničko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učenje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kroz</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analizu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statističkih</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podataka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prikupljanju</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selekciji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materijala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povezivanju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znanja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iz</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drugih</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predmeta</a:t>
            </a:r>
            <a:r>
              <a:rPr lang="en-US" sz="1200" dirty="0">
                <a:latin typeface="Times New Roman" pitchFamily="18" charset="0"/>
                <a:cs typeface="Times New Roman" pitchFamily="18" charset="0"/>
              </a:rPr>
              <a:t> ( </a:t>
            </a:r>
            <a:r>
              <a:rPr lang="en-US" sz="1200" dirty="0" err="1">
                <a:latin typeface="Times New Roman" pitchFamily="18" charset="0"/>
                <a:cs typeface="Times New Roman" pitchFamily="18" charset="0"/>
              </a:rPr>
              <a:t>književnosti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engleskog</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jezika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muzičkog</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vaspitanja</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plesa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uređivanju</a:t>
            </a:r>
            <a:r>
              <a:rPr lang="en-US" sz="1200" dirty="0">
                <a:latin typeface="Times New Roman" pitchFamily="18" charset="0"/>
                <a:cs typeface="Times New Roman" pitchFamily="18" charset="0"/>
              </a:rPr>
              <a:t> scene-</a:t>
            </a:r>
            <a:r>
              <a:rPr lang="en-US" sz="1200" dirty="0" err="1">
                <a:latin typeface="Times New Roman" pitchFamily="18" charset="0"/>
                <a:cs typeface="Times New Roman" pitchFamily="18" charset="0"/>
              </a:rPr>
              <a:t>učionice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glumi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plesu</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prezentaciji</a:t>
            </a:r>
            <a:r>
              <a:rPr lang="en-US" sz="1200" dirty="0">
                <a:latin typeface="Times New Roman" pitchFamily="18" charset="0"/>
                <a:cs typeface="Times New Roman" pitchFamily="18" charset="0"/>
              </a:rPr>
              <a:t>.</a:t>
            </a:r>
          </a:p>
        </p:txBody>
      </p:sp>
    </p:spTree>
    <p:extLst>
      <p:ext uri="{BB962C8B-B14F-4D97-AF65-F5344CB8AC3E}">
        <p14:creationId xmlns:p14="http://schemas.microsoft.com/office/powerpoint/2010/main" val="10167793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bright="43000" contrast="27000"/>
          </a:blip>
          <a:srcRect/>
          <a:stretch>
            <a:fillRect l="-56000" r="-56000"/>
          </a:stretch>
        </a:blipFill>
        <a:effectLst/>
      </p:bgPr>
    </p:bg>
    <p:spTree>
      <p:nvGrpSpPr>
        <p:cNvPr id="1" name=""/>
        <p:cNvGrpSpPr/>
        <p:nvPr/>
      </p:nvGrpSpPr>
      <p:grpSpPr>
        <a:xfrm>
          <a:off x="0" y="0"/>
          <a:ext cx="0" cy="0"/>
          <a:chOff x="0" y="0"/>
          <a:chExt cx="0" cy="0"/>
        </a:xfrm>
      </p:grpSpPr>
      <p:pic>
        <p:nvPicPr>
          <p:cNvPr id="2" name="Picture 1" descr="C:\Users\irena\Desktop\10253364_737613156271161_1793064750_n.jpg"/>
          <p:cNvPicPr/>
          <p:nvPr/>
        </p:nvPicPr>
        <p:blipFill rotWithShape="1">
          <a:blip r:embed="rId3" cstate="print">
            <a:extLst>
              <a:ext uri="{28A0092B-C50C-407E-A947-70E740481C1C}">
                <a14:useLocalDpi xmlns:a14="http://schemas.microsoft.com/office/drawing/2010/main" val="0"/>
              </a:ext>
            </a:extLst>
          </a:blip>
          <a:srcRect b="17117"/>
          <a:stretch/>
        </p:blipFill>
        <p:spPr bwMode="auto">
          <a:xfrm>
            <a:off x="521593" y="179512"/>
            <a:ext cx="2896444" cy="1872208"/>
          </a:xfrm>
          <a:prstGeom prst="rect">
            <a:avLst/>
          </a:prstGeom>
          <a:ln>
            <a:noFill/>
          </a:ln>
          <a:effectLst>
            <a:softEdge rad="127000"/>
          </a:effectLst>
          <a:extLst>
            <a:ext uri="{53640926-AAD7-44D8-BBD7-CCE9431645EC}">
              <a14:shadowObscured xmlns:a14="http://schemas.microsoft.com/office/drawing/2010/main"/>
            </a:ext>
          </a:extLst>
        </p:spPr>
      </p:pic>
      <p:pic>
        <p:nvPicPr>
          <p:cNvPr id="3" name="Picture 2" descr="C:\Users\irena\Desktop\poz.jpg"/>
          <p:cNvPicPr/>
          <p:nvPr/>
        </p:nvPicPr>
        <p:blipFill rotWithShape="1">
          <a:blip r:embed="rId4" cstate="print">
            <a:extLst>
              <a:ext uri="{28A0092B-C50C-407E-A947-70E740481C1C}">
                <a14:useLocalDpi xmlns:a14="http://schemas.microsoft.com/office/drawing/2010/main" val="0"/>
              </a:ext>
            </a:extLst>
          </a:blip>
          <a:srcRect b="12907"/>
          <a:stretch/>
        </p:blipFill>
        <p:spPr bwMode="auto">
          <a:xfrm>
            <a:off x="3212976" y="35496"/>
            <a:ext cx="3449921" cy="2160240"/>
          </a:xfrm>
          <a:prstGeom prst="rect">
            <a:avLst/>
          </a:prstGeom>
          <a:ln>
            <a:noFill/>
          </a:ln>
          <a:effectLst>
            <a:softEdge rad="317500"/>
          </a:effectLst>
          <a:extLst>
            <a:ext uri="{53640926-AAD7-44D8-BBD7-CCE9431645EC}">
              <a14:shadowObscured xmlns:a14="http://schemas.microsoft.com/office/drawing/2010/main"/>
            </a:ext>
          </a:extLst>
        </p:spPr>
      </p:pic>
      <p:sp>
        <p:nvSpPr>
          <p:cNvPr id="4" name="Rectangle 3"/>
          <p:cNvSpPr/>
          <p:nvPr/>
        </p:nvSpPr>
        <p:spPr>
          <a:xfrm>
            <a:off x="306951" y="1907704"/>
            <a:ext cx="6222173" cy="3662541"/>
          </a:xfrm>
          <a:prstGeom prst="rect">
            <a:avLst/>
          </a:prstGeom>
        </p:spPr>
        <p:txBody>
          <a:bodyPr wrap="square">
            <a:spAutoFit/>
          </a:bodyPr>
          <a:lstStyle/>
          <a:p>
            <a:r>
              <a:rPr lang="en-US" sz="1600" b="1" dirty="0">
                <a:latin typeface="Times New Roman" pitchFamily="18" charset="0"/>
                <a:cs typeface="Times New Roman" pitchFamily="18" charset="0"/>
              </a:rPr>
              <a:t> I </a:t>
            </a:r>
            <a:r>
              <a:rPr lang="en-US" sz="1600" b="1" dirty="0" err="1">
                <a:latin typeface="Times New Roman" pitchFamily="18" charset="0"/>
                <a:cs typeface="Times New Roman" pitchFamily="18" charset="0"/>
              </a:rPr>
              <a:t>publika</a:t>
            </a:r>
            <a:r>
              <a:rPr lang="en-US" sz="1600" b="1" dirty="0">
                <a:latin typeface="Times New Roman" pitchFamily="18" charset="0"/>
                <a:cs typeface="Times New Roman" pitchFamily="18" charset="0"/>
              </a:rPr>
              <a:t> i </a:t>
            </a:r>
            <a:r>
              <a:rPr lang="en-US" sz="1600" b="1" dirty="0" err="1">
                <a:latin typeface="Times New Roman" pitchFamily="18" charset="0"/>
                <a:cs typeface="Times New Roman" pitchFamily="18" charset="0"/>
              </a:rPr>
              <a:t>kritičari</a:t>
            </a:r>
            <a:endParaRPr lang="en-US" sz="1600" b="1" dirty="0">
              <a:latin typeface="Times New Roman" pitchFamily="18" charset="0"/>
              <a:cs typeface="Times New Roman" pitchFamily="18" charset="0"/>
            </a:endParaRPr>
          </a:p>
          <a:p>
            <a:r>
              <a:rPr lang="en-US" sz="1200" dirty="0">
                <a:latin typeface="Times New Roman" pitchFamily="18" charset="0"/>
                <a:cs typeface="Times New Roman" pitchFamily="18" charset="0"/>
              </a:rPr>
              <a:t>         </a:t>
            </a:r>
          </a:p>
          <a:p>
            <a:r>
              <a:rPr lang="sr-Latn-ME" sz="1200" dirty="0">
                <a:latin typeface="Times New Roman" pitchFamily="18" charset="0"/>
                <a:cs typeface="Times New Roman" pitchFamily="18" charset="0"/>
              </a:rPr>
              <a:t> </a:t>
            </a:r>
            <a:r>
              <a:rPr lang="sr-Latn-ME"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Učenici</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osmog</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razreda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naše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škole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su</a:t>
            </a:r>
            <a:r>
              <a:rPr lang="en-US" sz="1200" dirty="0">
                <a:latin typeface="Times New Roman" pitchFamily="18" charset="0"/>
                <a:cs typeface="Times New Roman" pitchFamily="18" charset="0"/>
              </a:rPr>
              <a:t> u </a:t>
            </a:r>
            <a:r>
              <a:rPr lang="en-US" sz="1200" dirty="0" err="1">
                <a:latin typeface="Times New Roman" pitchFamily="18" charset="0"/>
                <a:cs typeface="Times New Roman" pitchFamily="18" charset="0"/>
              </a:rPr>
              <a:t>utorak</a:t>
            </a:r>
            <a:r>
              <a:rPr lang="en-US" sz="1200" dirty="0">
                <a:latin typeface="Times New Roman" pitchFamily="18" charset="0"/>
                <a:cs typeface="Times New Roman" pitchFamily="18" charset="0"/>
              </a:rPr>
              <a:t>  22. </a:t>
            </a:r>
            <a:r>
              <a:rPr lang="en-US" sz="1200" dirty="0" err="1">
                <a:latin typeface="Times New Roman" pitchFamily="18" charset="0"/>
                <a:cs typeface="Times New Roman" pitchFamily="18" charset="0"/>
              </a:rPr>
              <a:t>aprila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posjetili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pozorište</a:t>
            </a:r>
            <a:r>
              <a:rPr lang="en-US" sz="1200" dirty="0">
                <a:latin typeface="Times New Roman" pitchFamily="18" charset="0"/>
                <a:cs typeface="Times New Roman" pitchFamily="18" charset="0"/>
              </a:rPr>
              <a:t> DODEST  i   </a:t>
            </a:r>
            <a:r>
              <a:rPr lang="en-US" sz="1200" dirty="0" err="1">
                <a:latin typeface="Times New Roman" pitchFamily="18" charset="0"/>
                <a:cs typeface="Times New Roman" pitchFamily="18" charset="0"/>
              </a:rPr>
              <a:t>uživali</a:t>
            </a:r>
            <a:r>
              <a:rPr lang="en-US" sz="1200" dirty="0">
                <a:latin typeface="Times New Roman" pitchFamily="18" charset="0"/>
                <a:cs typeface="Times New Roman" pitchFamily="18" charset="0"/>
              </a:rPr>
              <a:t> u </a:t>
            </a:r>
            <a:r>
              <a:rPr lang="en-US" sz="1200" dirty="0" err="1">
                <a:latin typeface="Times New Roman" pitchFamily="18" charset="0"/>
                <a:cs typeface="Times New Roman" pitchFamily="18" charset="0"/>
              </a:rPr>
              <a:t>predpremijeri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predstave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Kinez</a:t>
            </a:r>
            <a:r>
              <a:rPr lang="en-US" sz="1200" dirty="0" smtClean="0">
                <a:latin typeface="Times New Roman" pitchFamily="18" charset="0"/>
                <a:cs typeface="Times New Roman" pitchFamily="18" charset="0"/>
              </a:rPr>
              <a:t>’’.</a:t>
            </a:r>
            <a:r>
              <a:rPr lang="sr-Latn-ME" sz="1200" dirty="0" smtClean="0">
                <a:latin typeface="Times New Roman" pitchFamily="18" charset="0"/>
                <a:cs typeface="Times New Roman" pitchFamily="18" charset="0"/>
              </a:rPr>
              <a:t> </a:t>
            </a:r>
            <a:r>
              <a:rPr lang="en-US" sz="1200" dirty="0" smtClean="0">
                <a:latin typeface="Times New Roman" pitchFamily="18" charset="0"/>
                <a:cs typeface="Times New Roman" pitchFamily="18" charset="0"/>
              </a:rPr>
              <a:t>,,</a:t>
            </a:r>
            <a:r>
              <a:rPr lang="en-US" sz="1200" dirty="0" err="1">
                <a:latin typeface="Times New Roman" pitchFamily="18" charset="0"/>
                <a:cs typeface="Times New Roman" pitchFamily="18" charset="0"/>
              </a:rPr>
              <a:t>Kinez</a:t>
            </a:r>
            <a:r>
              <a:rPr lang="en-US" sz="1200" dirty="0">
                <a:latin typeface="Times New Roman" pitchFamily="18" charset="0"/>
                <a:cs typeface="Times New Roman" pitchFamily="18" charset="0"/>
              </a:rPr>
              <a:t>’’ je </a:t>
            </a:r>
            <a:r>
              <a:rPr lang="en-US" sz="1200" dirty="0" err="1">
                <a:latin typeface="Times New Roman" pitchFamily="18" charset="0"/>
                <a:cs typeface="Times New Roman" pitchFamily="18" charset="0"/>
              </a:rPr>
              <a:t>dječija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predstava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namijenjena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publiku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stariju</a:t>
            </a:r>
            <a:r>
              <a:rPr lang="en-US" sz="1200" dirty="0">
                <a:latin typeface="Times New Roman" pitchFamily="18" charset="0"/>
                <a:cs typeface="Times New Roman" pitchFamily="18" charset="0"/>
              </a:rPr>
              <a:t> od </a:t>
            </a:r>
            <a:r>
              <a:rPr lang="en-US" sz="1200" dirty="0" err="1">
                <a:latin typeface="Times New Roman" pitchFamily="18" charset="0"/>
                <a:cs typeface="Times New Roman" pitchFamily="18" charset="0"/>
              </a:rPr>
              <a:t>trinaest</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godina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Glumci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bili</a:t>
            </a:r>
            <a:r>
              <a:rPr lang="en-US" sz="1200" dirty="0">
                <a:latin typeface="Times New Roman" pitchFamily="18" charset="0"/>
                <a:cs typeface="Times New Roman" pitchFamily="18" charset="0"/>
              </a:rPr>
              <a:t> Emir </a:t>
            </a:r>
            <a:r>
              <a:rPr lang="en-US" sz="1200" dirty="0" err="1">
                <a:latin typeface="Times New Roman" pitchFamily="18" charset="0"/>
                <a:cs typeface="Times New Roman" pitchFamily="18" charset="0"/>
              </a:rPr>
              <a:t>Ćatović</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Goran</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Slavić</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Jelena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Simić</a:t>
            </a:r>
            <a:r>
              <a:rPr lang="en-US" sz="1200" dirty="0">
                <a:latin typeface="Times New Roman" pitchFamily="18" charset="0"/>
                <a:cs typeface="Times New Roman" pitchFamily="18" charset="0"/>
              </a:rPr>
              <a:t>, a </a:t>
            </a:r>
            <a:r>
              <a:rPr lang="en-US" sz="1200" dirty="0" err="1">
                <a:latin typeface="Times New Roman" pitchFamily="18" charset="0"/>
                <a:cs typeface="Times New Roman" pitchFamily="18" charset="0"/>
              </a:rPr>
              <a:t>režiser</a:t>
            </a:r>
            <a:r>
              <a:rPr lang="en-US" sz="1200" dirty="0">
                <a:latin typeface="Times New Roman" pitchFamily="18" charset="0"/>
                <a:cs typeface="Times New Roman" pitchFamily="18" charset="0"/>
              </a:rPr>
              <a:t> je </a:t>
            </a:r>
            <a:r>
              <a:rPr lang="en-US" sz="1200" dirty="0" err="1">
                <a:latin typeface="Times New Roman" pitchFamily="18" charset="0"/>
                <a:cs typeface="Times New Roman" pitchFamily="18" charset="0"/>
              </a:rPr>
              <a:t>Anja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Suša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Hor</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Zvjezdice</a:t>
            </a:r>
            <a:r>
              <a:rPr lang="en-US" sz="1200" dirty="0">
                <a:latin typeface="Times New Roman" pitchFamily="18" charset="0"/>
                <a:cs typeface="Times New Roman" pitchFamily="18" charset="0"/>
              </a:rPr>
              <a:t>’’ je bio </a:t>
            </a:r>
            <a:r>
              <a:rPr lang="en-US" sz="1200" dirty="0" err="1">
                <a:latin typeface="Times New Roman" pitchFamily="18" charset="0"/>
                <a:cs typeface="Times New Roman" pitchFamily="18" charset="0"/>
              </a:rPr>
              <a:t>muzička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pratnja</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svi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smo</a:t>
            </a:r>
            <a:r>
              <a:rPr lang="en-US" sz="1200" dirty="0">
                <a:latin typeface="Times New Roman" pitchFamily="18" charset="0"/>
                <a:cs typeface="Times New Roman" pitchFamily="18" charset="0"/>
              </a:rPr>
              <a:t> se </a:t>
            </a:r>
            <a:r>
              <a:rPr lang="en-US" sz="1200" dirty="0" err="1">
                <a:latin typeface="Times New Roman" pitchFamily="18" charset="0"/>
                <a:cs typeface="Times New Roman" pitchFamily="18" charset="0"/>
              </a:rPr>
              <a:t>složili</a:t>
            </a:r>
            <a:r>
              <a:rPr lang="en-US" sz="1200" dirty="0">
                <a:latin typeface="Times New Roman" pitchFamily="18" charset="0"/>
                <a:cs typeface="Times New Roman" pitchFamily="18" charset="0"/>
              </a:rPr>
              <a:t> da </a:t>
            </a:r>
            <a:r>
              <a:rPr lang="en-US" sz="1200" dirty="0" err="1">
                <a:latin typeface="Times New Roman" pitchFamily="18" charset="0"/>
                <a:cs typeface="Times New Roman" pitchFamily="18" charset="0"/>
              </a:rPr>
              <a:t>su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odradili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sjajan</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posao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Radnja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komada</a:t>
            </a:r>
            <a:r>
              <a:rPr lang="en-US" sz="1200" dirty="0">
                <a:latin typeface="Times New Roman" pitchFamily="18" charset="0"/>
                <a:cs typeface="Times New Roman" pitchFamily="18" charset="0"/>
              </a:rPr>
              <a:t> je </a:t>
            </a:r>
            <a:r>
              <a:rPr lang="en-US" sz="1200" dirty="0" err="1">
                <a:latin typeface="Times New Roman" pitchFamily="18" charset="0"/>
                <a:cs typeface="Times New Roman" pitchFamily="18" charset="0"/>
              </a:rPr>
              <a:t>naizgled</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jednostavna</a:t>
            </a:r>
            <a:r>
              <a:rPr lang="en-US" sz="1200" dirty="0">
                <a:latin typeface="Times New Roman" pitchFamily="18" charset="0"/>
                <a:cs typeface="Times New Roman" pitchFamily="18" charset="0"/>
              </a:rPr>
              <a:t>. Ali se </a:t>
            </a:r>
            <a:r>
              <a:rPr lang="en-US" sz="1200" dirty="0" err="1">
                <a:latin typeface="Times New Roman" pitchFamily="18" charset="0"/>
                <a:cs typeface="Times New Roman" pitchFamily="18" charset="0"/>
              </a:rPr>
              <a:t>iza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okvirne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priče</a:t>
            </a:r>
            <a:r>
              <a:rPr lang="en-US" sz="1200" dirty="0">
                <a:latin typeface="Times New Roman" pitchFamily="18" charset="0"/>
                <a:cs typeface="Times New Roman" pitchFamily="18" charset="0"/>
              </a:rPr>
              <a:t> o </a:t>
            </a:r>
            <a:r>
              <a:rPr lang="en-US" sz="1200" dirty="0" err="1">
                <a:latin typeface="Times New Roman" pitchFamily="18" charset="0"/>
                <a:cs typeface="Times New Roman" pitchFamily="18" charset="0"/>
              </a:rPr>
              <a:t>troje</a:t>
            </a:r>
            <a:r>
              <a:rPr lang="en-US" sz="1200" dirty="0">
                <a:latin typeface="Times New Roman" pitchFamily="18" charset="0"/>
                <a:cs typeface="Times New Roman" pitchFamily="18" charset="0"/>
              </a:rPr>
              <a:t> </a:t>
            </a:r>
            <a:r>
              <a:rPr lang="sr-Latn-ME" sz="1200" dirty="0" smtClean="0">
                <a:latin typeface="Times New Roman" pitchFamily="18" charset="0"/>
                <a:cs typeface="Times New Roman" pitchFamily="18" charset="0"/>
              </a:rPr>
              <a:t>d</a:t>
            </a:r>
            <a:r>
              <a:rPr lang="en-US" sz="1200" dirty="0" err="1" smtClean="0">
                <a:latin typeface="Times New Roman" pitchFamily="18" charset="0"/>
                <a:cs typeface="Times New Roman" pitchFamily="18" charset="0"/>
              </a:rPr>
              <a:t>esetogodišnjaka</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krije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vrlo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potresna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priča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Teške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situacije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koje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doživjeli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naši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junaci</a:t>
            </a:r>
            <a:r>
              <a:rPr lang="en-US" sz="1200" dirty="0">
                <a:latin typeface="Times New Roman" pitchFamily="18" charset="0"/>
                <a:cs typeface="Times New Roman" pitchFamily="18" charset="0"/>
              </a:rPr>
              <a:t>, rat, </a:t>
            </a:r>
            <a:r>
              <a:rPr lang="en-US" sz="1200" dirty="0" err="1">
                <a:latin typeface="Times New Roman" pitchFamily="18" charset="0"/>
                <a:cs typeface="Times New Roman" pitchFamily="18" charset="0"/>
              </a:rPr>
              <a:t>izbjeglištvo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smrt</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bolest</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ili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svađa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roditelja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ostavili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veliki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utisak</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nas</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Upravo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zbog</a:t>
            </a:r>
            <a:r>
              <a:rPr lang="en-US" sz="1200" dirty="0">
                <a:latin typeface="Times New Roman" pitchFamily="18" charset="0"/>
                <a:cs typeface="Times New Roman" pitchFamily="18" charset="0"/>
              </a:rPr>
              <a:t> toga </a:t>
            </a:r>
            <a:r>
              <a:rPr lang="en-US" sz="1200" dirty="0" err="1">
                <a:latin typeface="Times New Roman" pitchFamily="18" charset="0"/>
                <a:cs typeface="Times New Roman" pitchFamily="18" charset="0"/>
              </a:rPr>
              <a:t>smo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bili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vrlo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zainteresovani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predstavu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Pomno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smo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pratili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svaki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korak</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glumaca</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otvoreno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smo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pokazivali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emocije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tokom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predstave</a:t>
            </a:r>
            <a:r>
              <a:rPr lang="en-US" sz="1200" dirty="0">
                <a:latin typeface="Times New Roman" pitchFamily="18" charset="0"/>
                <a:cs typeface="Times New Roman" pitchFamily="18" charset="0"/>
              </a:rPr>
              <a:t>. Na </a:t>
            </a:r>
            <a:r>
              <a:rPr lang="en-US" sz="1200" dirty="0" err="1">
                <a:latin typeface="Times New Roman" pitchFamily="18" charset="0"/>
                <a:cs typeface="Times New Roman" pitchFamily="18" charset="0"/>
              </a:rPr>
              <a:t>kraju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smo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nagradili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glumce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gromoglasnim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aplauzom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Ovoga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puta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nijesmo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bili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samo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publika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već</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smo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bili</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kritičari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Nakon</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predstave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režiser</a:t>
            </a:r>
            <a:r>
              <a:rPr lang="en-US" sz="1200" dirty="0">
                <a:latin typeface="Times New Roman" pitchFamily="18" charset="0"/>
                <a:cs typeface="Times New Roman" pitchFamily="18" charset="0"/>
              </a:rPr>
              <a:t> je </a:t>
            </a:r>
            <a:r>
              <a:rPr lang="en-US" sz="1200" dirty="0" err="1">
                <a:latin typeface="Times New Roman" pitchFamily="18" charset="0"/>
                <a:cs typeface="Times New Roman" pitchFamily="18" charset="0"/>
              </a:rPr>
              <a:t>sa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glumcima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izašao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scenu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pitao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nas</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utiske</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ukazao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nam</a:t>
            </a:r>
            <a:r>
              <a:rPr lang="en-US" sz="1200" dirty="0">
                <a:latin typeface="Times New Roman" pitchFamily="18" charset="0"/>
                <a:cs typeface="Times New Roman" pitchFamily="18" charset="0"/>
              </a:rPr>
              <a:t> da </a:t>
            </a:r>
            <a:r>
              <a:rPr lang="en-US" sz="1200" dirty="0" err="1">
                <a:latin typeface="Times New Roman" pitchFamily="18" charset="0"/>
                <a:cs typeface="Times New Roman" pitchFamily="18" charset="0"/>
              </a:rPr>
              <a:t>možemo</a:t>
            </a:r>
            <a:r>
              <a:rPr lang="en-US" sz="1200" dirty="0">
                <a:latin typeface="Times New Roman" pitchFamily="18" charset="0"/>
                <a:cs typeface="Times New Roman" pitchFamily="18" charset="0"/>
              </a:rPr>
              <a:t> da </a:t>
            </a:r>
            <a:r>
              <a:rPr lang="en-US" sz="1200" dirty="0" err="1">
                <a:latin typeface="Times New Roman" pitchFamily="18" charset="0"/>
                <a:cs typeface="Times New Roman" pitchFamily="18" charset="0"/>
              </a:rPr>
              <a:t>postavljamo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pitanja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glumcima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Svi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smo</a:t>
            </a:r>
            <a:r>
              <a:rPr lang="en-US" sz="1200" dirty="0">
                <a:latin typeface="Times New Roman" pitchFamily="18" charset="0"/>
                <a:cs typeface="Times New Roman" pitchFamily="18" charset="0"/>
              </a:rPr>
              <a:t> se </a:t>
            </a:r>
            <a:r>
              <a:rPr lang="en-US" sz="1200" dirty="0" err="1">
                <a:latin typeface="Times New Roman" pitchFamily="18" charset="0"/>
                <a:cs typeface="Times New Roman" pitchFamily="18" charset="0"/>
              </a:rPr>
              <a:t>složili</a:t>
            </a:r>
            <a:r>
              <a:rPr lang="en-US" sz="1200" dirty="0">
                <a:latin typeface="Times New Roman" pitchFamily="18" charset="0"/>
                <a:cs typeface="Times New Roman" pitchFamily="18" charset="0"/>
              </a:rPr>
              <a:t> da je </a:t>
            </a:r>
            <a:r>
              <a:rPr lang="en-US" sz="1200" dirty="0" err="1">
                <a:latin typeface="Times New Roman" pitchFamily="18" charset="0"/>
                <a:cs typeface="Times New Roman" pitchFamily="18" charset="0"/>
              </a:rPr>
              <a:t>predstava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sjajna</a:t>
            </a:r>
            <a:r>
              <a:rPr lang="en-US" sz="1200" dirty="0">
                <a:latin typeface="Times New Roman" pitchFamily="18" charset="0"/>
                <a:cs typeface="Times New Roman" pitchFamily="18" charset="0"/>
              </a:rPr>
              <a:t> i da </a:t>
            </a:r>
            <a:r>
              <a:rPr lang="en-US" sz="1200" dirty="0" err="1">
                <a:latin typeface="Times New Roman" pitchFamily="18" charset="0"/>
                <a:cs typeface="Times New Roman" pitchFamily="18" charset="0"/>
              </a:rPr>
              <a:t>nam</a:t>
            </a:r>
            <a:r>
              <a:rPr lang="en-US" sz="1200" dirty="0">
                <a:latin typeface="Times New Roman" pitchFamily="18" charset="0"/>
                <a:cs typeface="Times New Roman" pitchFamily="18" charset="0"/>
              </a:rPr>
              <a:t> je </a:t>
            </a:r>
            <a:r>
              <a:rPr lang="en-US" sz="1200" dirty="0" err="1">
                <a:latin typeface="Times New Roman" pitchFamily="18" charset="0"/>
                <a:cs typeface="Times New Roman" pitchFamily="18" charset="0"/>
              </a:rPr>
              <a:t>bilo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vrlo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zanimljivo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Saznali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smo</a:t>
            </a:r>
            <a:r>
              <a:rPr lang="en-US" sz="1200" dirty="0">
                <a:latin typeface="Times New Roman" pitchFamily="18" charset="0"/>
                <a:cs typeface="Times New Roman" pitchFamily="18" charset="0"/>
              </a:rPr>
              <a:t> da je </a:t>
            </a:r>
            <a:r>
              <a:rPr lang="en-US" sz="1200" dirty="0" err="1">
                <a:latin typeface="Times New Roman" pitchFamily="18" charset="0"/>
                <a:cs typeface="Times New Roman" pitchFamily="18" charset="0"/>
              </a:rPr>
              <a:t>tekst</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zasnovan</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istinitom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događaju</a:t>
            </a:r>
            <a:r>
              <a:rPr lang="en-US" sz="1200" dirty="0">
                <a:latin typeface="Times New Roman" pitchFamily="18" charset="0"/>
                <a:cs typeface="Times New Roman" pitchFamily="18" charset="0"/>
              </a:rPr>
              <a:t>, da je </a:t>
            </a:r>
            <a:r>
              <a:rPr lang="en-US" sz="1200" dirty="0" err="1">
                <a:latin typeface="Times New Roman" pitchFamily="18" charset="0"/>
                <a:cs typeface="Times New Roman" pitchFamily="18" charset="0"/>
              </a:rPr>
              <a:t>proistekla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iz</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stvarnih</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priča</a:t>
            </a:r>
            <a:r>
              <a:rPr lang="en-US" sz="1200" dirty="0">
                <a:latin typeface="Times New Roman" pitchFamily="18" charset="0"/>
                <a:cs typeface="Times New Roman" pitchFamily="18" charset="0"/>
              </a:rPr>
              <a:t>. </a:t>
            </a:r>
            <a:r>
              <a:rPr lang="en-US" sz="1200" dirty="0" err="1" smtClean="0">
                <a:latin typeface="Times New Roman" pitchFamily="18" charset="0"/>
                <a:cs typeface="Times New Roman" pitchFamily="18" charset="0"/>
              </a:rPr>
              <a:t>Ovom</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posjetom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smo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naučili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mnogo</a:t>
            </a:r>
            <a:r>
              <a:rPr lang="en-US" sz="1200" dirty="0">
                <a:latin typeface="Times New Roman" pitchFamily="18" charset="0"/>
                <a:cs typeface="Times New Roman" pitchFamily="18" charset="0"/>
              </a:rPr>
              <a:t>, ne </a:t>
            </a:r>
            <a:r>
              <a:rPr lang="en-US" sz="1200" dirty="0" err="1">
                <a:latin typeface="Times New Roman" pitchFamily="18" charset="0"/>
                <a:cs typeface="Times New Roman" pitchFamily="18" charset="0"/>
              </a:rPr>
              <a:t>samo</a:t>
            </a:r>
            <a:r>
              <a:rPr lang="en-US" sz="1200" dirty="0">
                <a:latin typeface="Times New Roman" pitchFamily="18" charset="0"/>
                <a:cs typeface="Times New Roman" pitchFamily="18" charset="0"/>
              </a:rPr>
              <a:t> o </a:t>
            </a:r>
            <a:r>
              <a:rPr lang="en-US" sz="1200" dirty="0" err="1">
                <a:latin typeface="Times New Roman" pitchFamily="18" charset="0"/>
                <a:cs typeface="Times New Roman" pitchFamily="18" charset="0"/>
              </a:rPr>
              <a:t>predstavi</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pozorištu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već</a:t>
            </a:r>
            <a:r>
              <a:rPr lang="en-US" sz="1200" dirty="0">
                <a:latin typeface="Times New Roman" pitchFamily="18" charset="0"/>
                <a:cs typeface="Times New Roman" pitchFamily="18" charset="0"/>
              </a:rPr>
              <a:t> i o </a:t>
            </a:r>
            <a:r>
              <a:rPr lang="en-US" sz="1200" dirty="0" err="1">
                <a:latin typeface="Times New Roman" pitchFamily="18" charset="0"/>
                <a:cs typeface="Times New Roman" pitchFamily="18" charset="0"/>
              </a:rPr>
              <a:t>nekim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teškim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životnim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situacujama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koje</a:t>
            </a:r>
            <a:r>
              <a:rPr lang="en-US" sz="1200" dirty="0">
                <a:latin typeface="Times New Roman" pitchFamily="18" charset="0"/>
                <a:cs typeface="Times New Roman" pitchFamily="18" charset="0"/>
              </a:rPr>
              <a:t> ne </a:t>
            </a:r>
            <a:r>
              <a:rPr lang="en-US" sz="1200" dirty="0" err="1">
                <a:latin typeface="Times New Roman" pitchFamily="18" charset="0"/>
                <a:cs typeface="Times New Roman" pitchFamily="18" charset="0"/>
              </a:rPr>
              <a:t>mimoilaze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djecu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Zato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smo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vrlo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zadovoljni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posjetom</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željno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iščekujemo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neku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novu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posjetu</a:t>
            </a:r>
            <a:r>
              <a:rPr lang="en-US" sz="1200" dirty="0">
                <a:latin typeface="Times New Roman" pitchFamily="18" charset="0"/>
                <a:cs typeface="Times New Roman" pitchFamily="18" charset="0"/>
              </a:rPr>
              <a:t> </a:t>
            </a:r>
            <a:r>
              <a:rPr lang="sr-Latn-ME"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pozorištu</a:t>
            </a:r>
            <a:r>
              <a:rPr lang="en-US" sz="1200" dirty="0">
                <a:latin typeface="Times New Roman" pitchFamily="18" charset="0"/>
                <a:cs typeface="Times New Roman" pitchFamily="18" charset="0"/>
              </a:rPr>
              <a:t>. </a:t>
            </a:r>
          </a:p>
          <a:p>
            <a:r>
              <a:rPr lang="en-US" sz="1200" dirty="0">
                <a:latin typeface="Times New Roman" pitchFamily="18" charset="0"/>
                <a:cs typeface="Times New Roman" pitchFamily="18" charset="0"/>
              </a:rPr>
              <a:t>						</a:t>
            </a:r>
            <a:r>
              <a:rPr lang="en-US" sz="1200" dirty="0" smtClean="0">
                <a:latin typeface="Times New Roman" pitchFamily="18" charset="0"/>
                <a:cs typeface="Times New Roman" pitchFamily="18" charset="0"/>
              </a:rPr>
              <a:t>		                   	</a:t>
            </a:r>
            <a:endParaRPr lang="en-US" sz="1200" dirty="0">
              <a:latin typeface="Times New Roman" pitchFamily="18" charset="0"/>
              <a:cs typeface="Times New Roman" pitchFamily="18" charset="0"/>
            </a:endParaRPr>
          </a:p>
        </p:txBody>
      </p:sp>
      <p:sp>
        <p:nvSpPr>
          <p:cNvPr id="5" name="Rectangle 4"/>
          <p:cNvSpPr/>
          <p:nvPr/>
        </p:nvSpPr>
        <p:spPr>
          <a:xfrm>
            <a:off x="306951" y="5220072"/>
            <a:ext cx="4130161" cy="3108543"/>
          </a:xfrm>
          <a:prstGeom prst="rect">
            <a:avLst/>
          </a:prstGeom>
        </p:spPr>
        <p:txBody>
          <a:bodyPr wrap="square">
            <a:spAutoFit/>
          </a:bodyPr>
          <a:lstStyle/>
          <a:p>
            <a:r>
              <a:rPr lang="sr-Latn-ME" sz="1600" b="1" dirty="0" smtClean="0">
                <a:latin typeface="Times New Roman" pitchFamily="18" charset="0"/>
                <a:cs typeface="Times New Roman" pitchFamily="18" charset="0"/>
              </a:rPr>
              <a:t>Čas poezije</a:t>
            </a:r>
          </a:p>
          <a:p>
            <a:endParaRPr lang="en-US" sz="1200" b="1" dirty="0" smtClean="0">
              <a:latin typeface="Times New Roman" pitchFamily="18" charset="0"/>
              <a:cs typeface="Times New Roman" pitchFamily="18" charset="0"/>
            </a:endParaRPr>
          </a:p>
          <a:p>
            <a:r>
              <a:rPr lang="sr-Latn-ME"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Znajući</a:t>
            </a:r>
            <a:r>
              <a:rPr lang="en-US" sz="1200" dirty="0" smtClean="0">
                <a:latin typeface="Times New Roman" pitchFamily="18" charset="0"/>
                <a:cs typeface="Times New Roman" pitchFamily="18" charset="0"/>
              </a:rPr>
              <a:t> </a:t>
            </a:r>
            <a:r>
              <a:rPr lang="en-US" sz="1200" dirty="0">
                <a:latin typeface="Times New Roman" pitchFamily="18" charset="0"/>
                <a:cs typeface="Times New Roman" pitchFamily="18" charset="0"/>
              </a:rPr>
              <a:t>da </a:t>
            </a:r>
            <a:r>
              <a:rPr lang="en-US" sz="1200" dirty="0" err="1">
                <a:latin typeface="Times New Roman" pitchFamily="18" charset="0"/>
                <a:cs typeface="Times New Roman" pitchFamily="18" charset="0"/>
              </a:rPr>
              <a:t>poezija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oplemenjuje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dušu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učenici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sedmog</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razreda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kao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izborni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predmet</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odabrali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literarno-novinarsku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radionicu</a:t>
            </a:r>
            <a:r>
              <a:rPr lang="en-US" sz="1200" dirty="0">
                <a:latin typeface="Times New Roman" pitchFamily="18" charset="0"/>
                <a:cs typeface="Times New Roman" pitchFamily="18" charset="0"/>
              </a:rPr>
              <a:t>. Po </a:t>
            </a:r>
            <a:r>
              <a:rPr lang="en-US" sz="1200" dirty="0" err="1">
                <a:latin typeface="Times New Roman" pitchFamily="18" charset="0"/>
                <a:cs typeface="Times New Roman" pitchFamily="18" charset="0"/>
              </a:rPr>
              <a:t>riječima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radionica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im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omogućava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izražavanje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kreativnosti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dopunjava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znanje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iz</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teorije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književnosti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uvodi</a:t>
            </a:r>
            <a:r>
              <a:rPr lang="en-US" sz="1200" dirty="0">
                <a:latin typeface="Times New Roman" pitchFamily="18" charset="0"/>
                <a:cs typeface="Times New Roman" pitchFamily="18" charset="0"/>
              </a:rPr>
              <a:t> u </a:t>
            </a:r>
            <a:r>
              <a:rPr lang="en-US" sz="1200" dirty="0" err="1">
                <a:latin typeface="Times New Roman" pitchFamily="18" charset="0"/>
                <a:cs typeface="Times New Roman" pitchFamily="18" charset="0"/>
              </a:rPr>
              <a:t>tajne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novinarskog</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poziva</a:t>
            </a:r>
            <a:r>
              <a:rPr lang="en-US" sz="1200" dirty="0">
                <a:latin typeface="Times New Roman" pitchFamily="18" charset="0"/>
                <a:cs typeface="Times New Roman" pitchFamily="18" charset="0"/>
              </a:rPr>
              <a:t>. </a:t>
            </a:r>
          </a:p>
          <a:p>
            <a:r>
              <a:rPr lang="en-US" sz="1200" dirty="0" err="1">
                <a:latin typeface="Times New Roman" pitchFamily="18" charset="0"/>
                <a:cs typeface="Times New Roman" pitchFamily="18" charset="0"/>
              </a:rPr>
              <a:t>Jednom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prilikom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učenici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posjetili</a:t>
            </a:r>
            <a:r>
              <a:rPr lang="en-US" sz="1200" dirty="0">
                <a:latin typeface="Times New Roman" pitchFamily="18" charset="0"/>
                <a:cs typeface="Times New Roman" pitchFamily="18" charset="0"/>
              </a:rPr>
              <a:t> Radio </a:t>
            </a:r>
            <a:r>
              <a:rPr lang="en-US" sz="1200" dirty="0" err="1">
                <a:latin typeface="Times New Roman" pitchFamily="18" charset="0"/>
                <a:cs typeface="Times New Roman" pitchFamily="18" charset="0"/>
              </a:rPr>
              <a:t>Crne</a:t>
            </a:r>
            <a:r>
              <a:rPr lang="en-US" sz="1200" dirty="0">
                <a:latin typeface="Times New Roman" pitchFamily="18" charset="0"/>
                <a:cs typeface="Times New Roman" pitchFamily="18" charset="0"/>
              </a:rPr>
              <a:t> Gore i </a:t>
            </a:r>
            <a:r>
              <a:rPr lang="en-US" sz="1200" dirty="0" err="1">
                <a:latin typeface="Times New Roman" pitchFamily="18" charset="0"/>
                <a:cs typeface="Times New Roman" pitchFamily="18" charset="0"/>
              </a:rPr>
              <a:t>širokom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auditorijumu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prezentovali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primjere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svog</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literarnog</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stvaralaštva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Radovima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nastalim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časovima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literarno-novinarske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radionice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možemo</a:t>
            </a:r>
            <a:r>
              <a:rPr lang="en-US" sz="1200" dirty="0">
                <a:latin typeface="Times New Roman" pitchFamily="18" charset="0"/>
                <a:cs typeface="Times New Roman" pitchFamily="18" charset="0"/>
              </a:rPr>
              <a:t> se </a:t>
            </a:r>
            <a:r>
              <a:rPr lang="en-US" sz="1200" dirty="0" err="1">
                <a:latin typeface="Times New Roman" pitchFamily="18" charset="0"/>
                <a:cs typeface="Times New Roman" pitchFamily="18" charset="0"/>
              </a:rPr>
              <a:t>pohvaliti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kao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veoma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posebnim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jer</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nastaju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kao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rezultat</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trenutne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inspiracije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vezane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prigodnu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temu</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nadahnuća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duše</a:t>
            </a:r>
            <a:r>
              <a:rPr lang="en-US" sz="1200" dirty="0">
                <a:latin typeface="Times New Roman" pitchFamily="18" charset="0"/>
                <a:cs typeface="Times New Roman" pitchFamily="18" charset="0"/>
              </a:rPr>
              <a:t>. </a:t>
            </a:r>
          </a:p>
          <a:p>
            <a:r>
              <a:rPr lang="en-US" sz="1200" dirty="0">
                <a:latin typeface="Times New Roman" pitchFamily="18" charset="0"/>
                <a:cs typeface="Times New Roman" pitchFamily="18" charset="0"/>
              </a:rPr>
              <a:t>I </a:t>
            </a:r>
            <a:r>
              <a:rPr lang="en-US" sz="1200" dirty="0" err="1">
                <a:latin typeface="Times New Roman" pitchFamily="18" charset="0"/>
                <a:cs typeface="Times New Roman" pitchFamily="18" charset="0"/>
              </a:rPr>
              <a:t>povodom</a:t>
            </a:r>
            <a:r>
              <a:rPr lang="en-US" sz="1200" dirty="0">
                <a:latin typeface="Times New Roman" pitchFamily="18" charset="0"/>
                <a:cs typeface="Times New Roman" pitchFamily="18" charset="0"/>
              </a:rPr>
              <a:t> Dana </a:t>
            </a:r>
            <a:r>
              <a:rPr lang="en-US" sz="1200" dirty="0" err="1">
                <a:latin typeface="Times New Roman" pitchFamily="18" charset="0"/>
                <a:cs typeface="Times New Roman" pitchFamily="18" charset="0"/>
              </a:rPr>
              <a:t>žena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naši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učenici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organizovali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prigodan</a:t>
            </a:r>
            <a:r>
              <a:rPr lang="en-US" sz="1200" dirty="0">
                <a:latin typeface="Times New Roman" pitchFamily="18" charset="0"/>
                <a:cs typeface="Times New Roman" pitchFamily="18" charset="0"/>
              </a:rPr>
              <a:t> program. </a:t>
            </a:r>
            <a:r>
              <a:rPr lang="en-US" sz="1200" dirty="0" err="1">
                <a:latin typeface="Times New Roman" pitchFamily="18" charset="0"/>
                <a:cs typeface="Times New Roman" pitchFamily="18" charset="0"/>
              </a:rPr>
              <a:t>Atmosfera</a:t>
            </a:r>
            <a:r>
              <a:rPr lang="en-US" sz="1200" dirty="0">
                <a:latin typeface="Times New Roman" pitchFamily="18" charset="0"/>
                <a:cs typeface="Times New Roman" pitchFamily="18" charset="0"/>
              </a:rPr>
              <a:t> je </a:t>
            </a:r>
            <a:r>
              <a:rPr lang="en-US" sz="1200" dirty="0" err="1">
                <a:latin typeface="Times New Roman" pitchFamily="18" charset="0"/>
                <a:cs typeface="Times New Roman" pitchFamily="18" charset="0"/>
              </a:rPr>
              <a:t>bila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svečana</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poetska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ispunjena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emocijama</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stihovima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posvećenim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dragim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osobama</a:t>
            </a:r>
            <a:r>
              <a:rPr lang="en-US" sz="1200" dirty="0">
                <a:latin typeface="Times New Roman" pitchFamily="18" charset="0"/>
                <a:cs typeface="Times New Roman" pitchFamily="18" charset="0"/>
              </a:rPr>
              <a:t>. </a:t>
            </a:r>
          </a:p>
        </p:txBody>
      </p:sp>
      <p:pic>
        <p:nvPicPr>
          <p:cNvPr id="6" name="Picture 5"/>
          <p:cNvPicPr/>
          <p:nvPr/>
        </p:nvPicPr>
        <p:blipFill rotWithShape="1">
          <a:blip r:embed="rId5" cstate="print">
            <a:extLst>
              <a:ext uri="{28A0092B-C50C-407E-A947-70E740481C1C}">
                <a14:useLocalDpi xmlns:a14="http://schemas.microsoft.com/office/drawing/2010/main" val="0"/>
              </a:ext>
            </a:extLst>
          </a:blip>
          <a:srcRect l="22191" r="4697" b="15223"/>
          <a:stretch/>
        </p:blipFill>
        <p:spPr bwMode="auto">
          <a:xfrm>
            <a:off x="4338712" y="5338602"/>
            <a:ext cx="2201274" cy="1753678"/>
          </a:xfrm>
          <a:prstGeom prst="rect">
            <a:avLst/>
          </a:prstGeom>
          <a:ln>
            <a:noFill/>
          </a:ln>
          <a:effectLst>
            <a:softEdge rad="127000"/>
          </a:effectLst>
          <a:extLst>
            <a:ext uri="{53640926-AAD7-44D8-BBD7-CCE9431645EC}">
              <a14:shadowObscured xmlns:a14="http://schemas.microsoft.com/office/drawing/2010/main"/>
            </a:ext>
          </a:extLst>
        </p:spPr>
      </p:pic>
      <p:pic>
        <p:nvPicPr>
          <p:cNvPr id="7" name="Picture 6"/>
          <p:cNvPicPr/>
          <p:nvPr/>
        </p:nvPicPr>
        <p:blipFill rotWithShape="1">
          <a:blip r:embed="rId6" cstate="print">
            <a:extLst>
              <a:ext uri="{28A0092B-C50C-407E-A947-70E740481C1C}">
                <a14:useLocalDpi xmlns:a14="http://schemas.microsoft.com/office/drawing/2010/main" val="0"/>
              </a:ext>
            </a:extLst>
          </a:blip>
          <a:srcRect l="12838" t="11437" r="17448" b="23340"/>
          <a:stretch/>
        </p:blipFill>
        <p:spPr bwMode="auto">
          <a:xfrm>
            <a:off x="4338712" y="6967619"/>
            <a:ext cx="2256640" cy="1440160"/>
          </a:xfrm>
          <a:prstGeom prst="rect">
            <a:avLst/>
          </a:prstGeom>
          <a:ln>
            <a:noFill/>
          </a:ln>
          <a:effectLst>
            <a:softEdge rad="1270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41813256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7000"/>
            <a:lum bright="-10000" contrast="-10000"/>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9641" y="323528"/>
            <a:ext cx="3348104" cy="6897692"/>
          </a:xfrm>
        </p:spPr>
        <p:txBody>
          <a:bodyPr>
            <a:noAutofit/>
          </a:bodyPr>
          <a:lstStyle/>
          <a:p>
            <a:pPr algn="l"/>
            <a:r>
              <a:rPr lang="sr-Latn-ME" sz="1200" b="1" dirty="0" smtClean="0">
                <a:latin typeface="Times New Roman" pitchFamily="18" charset="0"/>
                <a:cs typeface="Times New Roman" pitchFamily="18" charset="0"/>
              </a:rPr>
              <a:t>Razgovarali  smo  sa  pedagogicom  </a:t>
            </a:r>
            <a:r>
              <a:rPr lang="en-US" sz="1200" b="1" dirty="0" smtClean="0">
                <a:latin typeface="Times New Roman" pitchFamily="18" charset="0"/>
                <a:cs typeface="Times New Roman" pitchFamily="18" charset="0"/>
              </a:rPr>
              <a:t>T</a:t>
            </a:r>
            <a:r>
              <a:rPr lang="sr-Latn-ME" sz="1200" b="1" dirty="0" smtClean="0">
                <a:latin typeface="Times New Roman" pitchFamily="18" charset="0"/>
                <a:cs typeface="Times New Roman" pitchFamily="18" charset="0"/>
              </a:rPr>
              <a:t>atjanom  </a:t>
            </a:r>
            <a:r>
              <a:rPr lang="en-US" sz="1200" b="1" dirty="0">
                <a:latin typeface="Times New Roman" pitchFamily="18" charset="0"/>
                <a:cs typeface="Times New Roman" pitchFamily="18" charset="0"/>
              </a:rPr>
              <a:t>P</a:t>
            </a:r>
            <a:r>
              <a:rPr lang="sr-Latn-ME" sz="1200" b="1" dirty="0" smtClean="0">
                <a:latin typeface="Times New Roman" pitchFamily="18" charset="0"/>
                <a:cs typeface="Times New Roman" pitchFamily="18" charset="0"/>
              </a:rPr>
              <a:t>apan</a:t>
            </a:r>
            <a:r>
              <a:rPr lang="sr-Latn-ME" sz="1100" b="1" dirty="0" smtClean="0">
                <a:latin typeface="Times New Roman" pitchFamily="18" charset="0"/>
                <a:cs typeface="Times New Roman" pitchFamily="18" charset="0"/>
              </a:rPr>
              <a:t/>
            </a:r>
            <a:br>
              <a:rPr lang="sr-Latn-ME" sz="1100" b="1" dirty="0" smtClean="0">
                <a:latin typeface="Times New Roman" pitchFamily="18" charset="0"/>
                <a:cs typeface="Times New Roman" pitchFamily="18" charset="0"/>
              </a:rPr>
            </a:br>
            <a:r>
              <a:rPr lang="en-US" sz="1100" dirty="0">
                <a:latin typeface="Times New Roman" pitchFamily="18" charset="0"/>
                <a:cs typeface="Times New Roman" pitchFamily="18" charset="0"/>
              </a:rPr>
              <a:t/>
            </a:r>
            <a:br>
              <a:rPr lang="en-US" sz="1100" dirty="0">
                <a:latin typeface="Times New Roman" pitchFamily="18" charset="0"/>
                <a:cs typeface="Times New Roman" pitchFamily="18" charset="0"/>
              </a:rPr>
            </a:br>
            <a:r>
              <a:rPr lang="sr-Latn-ME" sz="1100" b="1" dirty="0">
                <a:latin typeface="Times New Roman" pitchFamily="18" charset="0"/>
                <a:cs typeface="Times New Roman" pitchFamily="18" charset="0"/>
              </a:rPr>
              <a:t>Koliko je Vaš posao zahtjevan?</a:t>
            </a:r>
            <a:r>
              <a:rPr lang="en-US" sz="1100" dirty="0">
                <a:latin typeface="Times New Roman" pitchFamily="18" charset="0"/>
                <a:cs typeface="Times New Roman" pitchFamily="18" charset="0"/>
              </a:rPr>
              <a:t/>
            </a:r>
            <a:br>
              <a:rPr lang="en-US" sz="1100" dirty="0">
                <a:latin typeface="Times New Roman" pitchFamily="18" charset="0"/>
                <a:cs typeface="Times New Roman" pitchFamily="18" charset="0"/>
              </a:rPr>
            </a:br>
            <a:r>
              <a:rPr lang="sr-Latn-ME" sz="1100" dirty="0">
                <a:latin typeface="Times New Roman" pitchFamily="18" charset="0"/>
                <a:cs typeface="Times New Roman" pitchFamily="18" charset="0"/>
              </a:rPr>
              <a:t>Posao pedagoga u suštini nije težak. Ima poteškoća i uvijek nailazimo na probleme, ali do sada smo ih uspiješno riješavali. Kad zajedno sa roditeljima i nastavnicima naiđemo na neki problem, onda ga riješavamo timski. </a:t>
            </a:r>
            <a:r>
              <a:rPr lang="en-US" sz="1100" dirty="0">
                <a:latin typeface="Times New Roman" pitchFamily="18" charset="0"/>
                <a:cs typeface="Times New Roman" pitchFamily="18" charset="0"/>
              </a:rPr>
              <a:t/>
            </a:r>
            <a:br>
              <a:rPr lang="en-US" sz="1100" dirty="0">
                <a:latin typeface="Times New Roman" pitchFamily="18" charset="0"/>
                <a:cs typeface="Times New Roman" pitchFamily="18" charset="0"/>
              </a:rPr>
            </a:br>
            <a:r>
              <a:rPr lang="sr-Latn-ME" sz="1100" b="1" dirty="0">
                <a:latin typeface="Times New Roman" pitchFamily="18" charset="0"/>
                <a:cs typeface="Times New Roman" pitchFamily="18" charset="0"/>
              </a:rPr>
              <a:t>Da li kod Vas učenici dolaze samoinicijativno ili ih šalju nastavnici?</a:t>
            </a:r>
            <a:r>
              <a:rPr lang="en-US" sz="1100" dirty="0">
                <a:latin typeface="Times New Roman" pitchFamily="18" charset="0"/>
                <a:cs typeface="Times New Roman" pitchFamily="18" charset="0"/>
              </a:rPr>
              <a:t/>
            </a:r>
            <a:br>
              <a:rPr lang="en-US" sz="1100" dirty="0">
                <a:latin typeface="Times New Roman" pitchFamily="18" charset="0"/>
                <a:cs typeface="Times New Roman" pitchFamily="18" charset="0"/>
              </a:rPr>
            </a:br>
            <a:r>
              <a:rPr lang="sr-Latn-ME" sz="1100" dirty="0">
                <a:latin typeface="Times New Roman" pitchFamily="18" charset="0"/>
                <a:cs typeface="Times New Roman" pitchFamily="18" charset="0"/>
              </a:rPr>
              <a:t>Nastavnici najčešće šalju učenike starijih razreda. Ako su nedisciplinovani i imaju veliki broj negativnih ocijena, ja ih pozivam na razgovor. Neki učenici se sami javljaju. Ponekad imaju problem sa učenjem, imaju strah od ocjenjivanja. Nekada imaju i lične probleme, kao što su prijateljstvo, zaljubljivanje, prihvaćenost u društvu.</a:t>
            </a:r>
            <a:r>
              <a:rPr lang="en-US" sz="1100" dirty="0">
                <a:latin typeface="Times New Roman" pitchFamily="18" charset="0"/>
                <a:cs typeface="Times New Roman" pitchFamily="18" charset="0"/>
              </a:rPr>
              <a:t/>
            </a:r>
            <a:br>
              <a:rPr lang="en-US" sz="1100" dirty="0">
                <a:latin typeface="Times New Roman" pitchFamily="18" charset="0"/>
                <a:cs typeface="Times New Roman" pitchFamily="18" charset="0"/>
              </a:rPr>
            </a:br>
            <a:r>
              <a:rPr lang="sr-Latn-ME" sz="1100" b="1" dirty="0">
                <a:latin typeface="Times New Roman" pitchFamily="18" charset="0"/>
                <a:cs typeface="Times New Roman" pitchFamily="18" charset="0"/>
              </a:rPr>
              <a:t>Na koji način pomažete djeci koja imaju poteškoća u učenju i ponašanju?</a:t>
            </a:r>
            <a:r>
              <a:rPr lang="en-US" sz="1100" dirty="0">
                <a:latin typeface="Times New Roman" pitchFamily="18" charset="0"/>
                <a:cs typeface="Times New Roman" pitchFamily="18" charset="0"/>
              </a:rPr>
              <a:t/>
            </a:r>
            <a:br>
              <a:rPr lang="en-US" sz="1100" dirty="0">
                <a:latin typeface="Times New Roman" pitchFamily="18" charset="0"/>
                <a:cs typeface="Times New Roman" pitchFamily="18" charset="0"/>
              </a:rPr>
            </a:br>
            <a:r>
              <a:rPr lang="sr-Latn-ME" sz="1100" dirty="0">
                <a:latin typeface="Times New Roman" pitchFamily="18" charset="0"/>
                <a:cs typeface="Times New Roman" pitchFamily="18" charset="0"/>
              </a:rPr>
              <a:t>Kada učenici sami dođu i kažu da imaju problema sa učenjem, razgovaramo o tehnikama učenja, kako da organizuju svoje vrijeme,  kako da se koncentrišu...  </a:t>
            </a:r>
            <a:r>
              <a:rPr lang="en-US" sz="1100" dirty="0" smtClean="0">
                <a:latin typeface="Times New Roman" pitchFamily="18" charset="0"/>
                <a:cs typeface="Times New Roman" pitchFamily="18" charset="0"/>
              </a:rPr>
              <a:t/>
            </a:r>
            <a:br>
              <a:rPr lang="en-US" sz="1100" dirty="0" smtClean="0">
                <a:latin typeface="Times New Roman" pitchFamily="18" charset="0"/>
                <a:cs typeface="Times New Roman" pitchFamily="18" charset="0"/>
              </a:rPr>
            </a:br>
            <a:r>
              <a:rPr lang="sr-Latn-ME" sz="1100" dirty="0" smtClean="0">
                <a:latin typeface="Times New Roman" pitchFamily="18" charset="0"/>
                <a:cs typeface="Times New Roman" pitchFamily="18" charset="0"/>
              </a:rPr>
              <a:t>Često </a:t>
            </a:r>
            <a:r>
              <a:rPr lang="sr-Latn-ME" sz="1100" dirty="0">
                <a:latin typeface="Times New Roman" pitchFamily="18" charset="0"/>
                <a:cs typeface="Times New Roman" pitchFamily="18" charset="0"/>
              </a:rPr>
              <a:t>organizujem radionice različite tematike.</a:t>
            </a:r>
            <a:r>
              <a:rPr lang="en-US" sz="1100" dirty="0">
                <a:latin typeface="Times New Roman" pitchFamily="18" charset="0"/>
                <a:cs typeface="Times New Roman" pitchFamily="18" charset="0"/>
              </a:rPr>
              <a:t/>
            </a:r>
            <a:br>
              <a:rPr lang="en-US" sz="1100" dirty="0">
                <a:latin typeface="Times New Roman" pitchFamily="18" charset="0"/>
                <a:cs typeface="Times New Roman" pitchFamily="18" charset="0"/>
              </a:rPr>
            </a:br>
            <a:r>
              <a:rPr lang="sr-Latn-ME" sz="1100" b="1" dirty="0">
                <a:latin typeface="Times New Roman" pitchFamily="18" charset="0"/>
                <a:cs typeface="Times New Roman" pitchFamily="18" charset="0"/>
              </a:rPr>
              <a:t>Kako rješavate veće probleme? </a:t>
            </a:r>
            <a:r>
              <a:rPr lang="en-US" sz="1100" dirty="0">
                <a:latin typeface="Times New Roman" pitchFamily="18" charset="0"/>
                <a:cs typeface="Times New Roman" pitchFamily="18" charset="0"/>
              </a:rPr>
              <a:t/>
            </a:r>
            <a:br>
              <a:rPr lang="en-US" sz="1100" dirty="0">
                <a:latin typeface="Times New Roman" pitchFamily="18" charset="0"/>
                <a:cs typeface="Times New Roman" pitchFamily="18" charset="0"/>
              </a:rPr>
            </a:br>
            <a:r>
              <a:rPr lang="sr-Latn-ME" sz="1100" dirty="0">
                <a:latin typeface="Times New Roman" pitchFamily="18" charset="0"/>
                <a:cs typeface="Times New Roman" pitchFamily="18" charset="0"/>
              </a:rPr>
              <a:t>Prvo se informiše razredni starješina, predmetni nastavnik , a potom  uključujemo roditelje. Bez njih ne možemo riješiti problem. Često i sami roditelji dođu po savjete.</a:t>
            </a:r>
            <a:r>
              <a:rPr lang="en-US" sz="1100" dirty="0">
                <a:latin typeface="Times New Roman" pitchFamily="18" charset="0"/>
                <a:cs typeface="Times New Roman" pitchFamily="18" charset="0"/>
              </a:rPr>
              <a:t/>
            </a:r>
            <a:br>
              <a:rPr lang="en-US" sz="1100" dirty="0">
                <a:latin typeface="Times New Roman" pitchFamily="18" charset="0"/>
                <a:cs typeface="Times New Roman" pitchFamily="18" charset="0"/>
              </a:rPr>
            </a:br>
            <a:r>
              <a:rPr lang="sr-Latn-ME" sz="1100" b="1" dirty="0">
                <a:latin typeface="Times New Roman" pitchFamily="18" charset="0"/>
                <a:cs typeface="Times New Roman" pitchFamily="18" charset="0"/>
              </a:rPr>
              <a:t>Upis prvaka je u toku. Šta znači ,,biti spreman</a:t>
            </a:r>
            <a:r>
              <a:rPr lang="en-US" sz="1100" b="1" dirty="0">
                <a:latin typeface="Times New Roman" pitchFamily="18" charset="0"/>
                <a:cs typeface="Times New Roman" pitchFamily="18" charset="0"/>
              </a:rPr>
              <a:t>’’</a:t>
            </a:r>
            <a:r>
              <a:rPr lang="sr-Latn-ME" sz="1100" b="1" dirty="0">
                <a:latin typeface="Times New Roman" pitchFamily="18" charset="0"/>
                <a:cs typeface="Times New Roman" pitchFamily="18" charset="0"/>
              </a:rPr>
              <a:t> za školu?</a:t>
            </a:r>
            <a:r>
              <a:rPr lang="en-US" sz="1100" dirty="0">
                <a:latin typeface="Times New Roman" pitchFamily="18" charset="0"/>
                <a:cs typeface="Times New Roman" pitchFamily="18" charset="0"/>
              </a:rPr>
              <a:t/>
            </a:r>
            <a:br>
              <a:rPr lang="en-US" sz="1100" dirty="0">
                <a:latin typeface="Times New Roman" pitchFamily="18" charset="0"/>
                <a:cs typeface="Times New Roman" pitchFamily="18" charset="0"/>
              </a:rPr>
            </a:br>
            <a:r>
              <a:rPr lang="sr-Latn-ME" sz="1100" dirty="0">
                <a:latin typeface="Times New Roman" pitchFamily="18" charset="0"/>
                <a:cs typeface="Times New Roman" pitchFamily="18" charset="0"/>
              </a:rPr>
              <a:t>Sagledavam socijalni i kulturni status porodice, stepen razvijenosti djetetove grafomotorike, opšta znanja i slično. Testiranjem ne ispitujem ono što se može naučiti za kratak period, niti provjeravam stepen znanja iz školskih predmeta, već ispitujem sposobnost djeteta da svoja znanja primijeni. Roditelji se najčešće pitaju da li dijete mora da zna da piše prije upisa u školu. Ne, potrebnije je da dijete zna da sklanja igračke poslije završene igre, da se rado igra sa drugom djecom, voli da sluša priče i umije da ih prepriča, zna da veže vezice na cipelama i kopča dugmad, ima dobar vid i sluh.  </a:t>
            </a:r>
            <a:r>
              <a:rPr lang="en-US" sz="1100" dirty="0">
                <a:latin typeface="Times New Roman" pitchFamily="18" charset="0"/>
                <a:cs typeface="Times New Roman" pitchFamily="18" charset="0"/>
              </a:rPr>
              <a:t/>
            </a:r>
            <a:br>
              <a:rPr lang="en-US" sz="1100" dirty="0">
                <a:latin typeface="Times New Roman" pitchFamily="18" charset="0"/>
                <a:cs typeface="Times New Roman" pitchFamily="18" charset="0"/>
              </a:rPr>
            </a:br>
            <a:endParaRPr lang="en-US" sz="1100" dirty="0">
              <a:latin typeface="Times New Roman" pitchFamily="18" charset="0"/>
              <a:cs typeface="Times New Roman" pitchFamily="18" charset="0"/>
            </a:endParaRPr>
          </a:p>
        </p:txBody>
      </p:sp>
      <p:pic>
        <p:nvPicPr>
          <p:cNvPr id="4" name="Picture 3" descr="C:\Users\irena\Desktop\Pedagog\10268648_488295991299424_7531524539369295165_n.jpg"/>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6959" r="20147"/>
          <a:stretch/>
        </p:blipFill>
        <p:spPr bwMode="auto">
          <a:xfrm>
            <a:off x="2076308" y="7069351"/>
            <a:ext cx="1524793" cy="1463918"/>
          </a:xfrm>
          <a:prstGeom prst="rect">
            <a:avLst/>
          </a:prstGeom>
          <a:ln>
            <a:noFill/>
          </a:ln>
          <a:effectLst>
            <a:softEdge rad="112500"/>
          </a:effectLst>
          <a:extLst>
            <a:ext uri="{53640926-AAD7-44D8-BBD7-CCE9431645EC}">
              <a14:shadowObscured xmlns:a14="http://schemas.microsoft.com/office/drawing/2010/main"/>
            </a:ext>
          </a:extLst>
        </p:spPr>
      </p:pic>
      <p:sp>
        <p:nvSpPr>
          <p:cNvPr id="6" name="Rectangle 5"/>
          <p:cNvSpPr/>
          <p:nvPr/>
        </p:nvSpPr>
        <p:spPr>
          <a:xfrm>
            <a:off x="3601101" y="191965"/>
            <a:ext cx="3022345" cy="6694140"/>
          </a:xfrm>
          <a:prstGeom prst="rect">
            <a:avLst/>
          </a:prstGeom>
        </p:spPr>
        <p:txBody>
          <a:bodyPr wrap="square">
            <a:spAutoFit/>
          </a:bodyPr>
          <a:lstStyle/>
          <a:p>
            <a:r>
              <a:rPr lang="sr-Latn-ME" sz="1200" b="1" dirty="0" smtClean="0">
                <a:latin typeface="Times New Roman" pitchFamily="18" charset="0"/>
                <a:cs typeface="Times New Roman" pitchFamily="18" charset="0"/>
              </a:rPr>
              <a:t>Naš defektolog </a:t>
            </a:r>
            <a:r>
              <a:rPr lang="en-US" sz="1200" b="1" dirty="0" smtClean="0">
                <a:latin typeface="Times New Roman" pitchFamily="18" charset="0"/>
                <a:cs typeface="Times New Roman" pitchFamily="18" charset="0"/>
              </a:rPr>
              <a:t>A</a:t>
            </a:r>
            <a:r>
              <a:rPr lang="sr-Latn-ME" sz="1200" b="1" dirty="0" smtClean="0">
                <a:latin typeface="Times New Roman" pitchFamily="18" charset="0"/>
                <a:cs typeface="Times New Roman" pitchFamily="18" charset="0"/>
              </a:rPr>
              <a:t>leksandra </a:t>
            </a:r>
            <a:r>
              <a:rPr lang="en-US" sz="1200" b="1" dirty="0" smtClean="0">
                <a:latin typeface="Times New Roman" pitchFamily="18" charset="0"/>
                <a:cs typeface="Times New Roman" pitchFamily="18" charset="0"/>
              </a:rPr>
              <a:t>T</a:t>
            </a:r>
            <a:r>
              <a:rPr lang="sr-Latn-ME" sz="1200" b="1" dirty="0" smtClean="0">
                <a:latin typeface="Times New Roman" pitchFamily="18" charset="0"/>
                <a:cs typeface="Times New Roman" pitchFamily="18" charset="0"/>
              </a:rPr>
              <a:t>railović – naša velika podrška</a:t>
            </a:r>
          </a:p>
          <a:p>
            <a:endParaRPr lang="en-US" sz="1100" b="1" dirty="0" smtClean="0">
              <a:latin typeface="Times New Roman" pitchFamily="18" charset="0"/>
              <a:cs typeface="Times New Roman" pitchFamily="18" charset="0"/>
            </a:endParaRPr>
          </a:p>
          <a:p>
            <a:pPr lvl="0"/>
            <a:r>
              <a:rPr lang="sr-Latn-ME" sz="1100" b="1" dirty="0" smtClean="0">
                <a:latin typeface="Times New Roman" pitchFamily="18" charset="0"/>
                <a:cs typeface="Times New Roman" pitchFamily="18" charset="0"/>
              </a:rPr>
              <a:t>Sa </a:t>
            </a:r>
            <a:r>
              <a:rPr lang="sr-Latn-ME" sz="1100" b="1" dirty="0">
                <a:latin typeface="Times New Roman" pitchFamily="18" charset="0"/>
                <a:cs typeface="Times New Roman" pitchFamily="18" charset="0"/>
              </a:rPr>
              <a:t>kojim učenicima najviše radite?</a:t>
            </a:r>
            <a:endParaRPr lang="en-US" sz="1100" b="1" dirty="0">
              <a:latin typeface="Times New Roman" pitchFamily="18" charset="0"/>
              <a:cs typeface="Times New Roman" pitchFamily="18" charset="0"/>
            </a:endParaRPr>
          </a:p>
          <a:p>
            <a:r>
              <a:rPr lang="sr-Latn-ME" sz="1100" dirty="0">
                <a:latin typeface="Times New Roman" pitchFamily="18" charset="0"/>
                <a:cs typeface="Times New Roman" pitchFamily="18" charset="0"/>
              </a:rPr>
              <a:t>Radim sa djecom koja imaju teškoće u </a:t>
            </a:r>
            <a:r>
              <a:rPr lang="sr-Latn-ME" sz="1100" dirty="0" smtClean="0">
                <a:latin typeface="Times New Roman" pitchFamily="18" charset="0"/>
                <a:cs typeface="Times New Roman" pitchFamily="18" charset="0"/>
              </a:rPr>
              <a:t>razvoju </a:t>
            </a:r>
            <a:r>
              <a:rPr lang="sr-Latn-ME" sz="1100" dirty="0">
                <a:latin typeface="Times New Roman" pitchFamily="18" charset="0"/>
                <a:cs typeface="Times New Roman" pitchFamily="18" charset="0"/>
              </a:rPr>
              <a:t>koje utiču na učenje i/ili komunikaciju i druženje sa vršnjacima</a:t>
            </a:r>
            <a:r>
              <a:rPr lang="sr-Latn-ME" sz="1100" dirty="0" smtClean="0">
                <a:latin typeface="Times New Roman" pitchFamily="18" charset="0"/>
                <a:cs typeface="Times New Roman" pitchFamily="18" charset="0"/>
              </a:rPr>
              <a:t>. Nerijetko se družim i sa djecom bez teškoća u razvoju, a koja iz nekog drugog razloga otežano uče. </a:t>
            </a:r>
            <a:endParaRPr lang="en-US" sz="1100" dirty="0">
              <a:latin typeface="Times New Roman" pitchFamily="18" charset="0"/>
              <a:cs typeface="Times New Roman" pitchFamily="18" charset="0"/>
            </a:endParaRPr>
          </a:p>
          <a:p>
            <a:r>
              <a:rPr lang="sr-Latn-ME" sz="1100" b="1" dirty="0">
                <a:latin typeface="Times New Roman" pitchFamily="18" charset="0"/>
                <a:cs typeface="Times New Roman" pitchFamily="18" charset="0"/>
              </a:rPr>
              <a:t>O kakvim se situacijama radi?</a:t>
            </a:r>
            <a:endParaRPr lang="en-US" sz="1100" b="1" dirty="0">
              <a:latin typeface="Times New Roman" pitchFamily="18" charset="0"/>
              <a:cs typeface="Times New Roman" pitchFamily="18" charset="0"/>
            </a:endParaRPr>
          </a:p>
          <a:p>
            <a:r>
              <a:rPr lang="sr-Latn-ME" sz="1100" dirty="0">
                <a:latin typeface="Times New Roman" pitchFamily="18" charset="0"/>
                <a:cs typeface="Times New Roman" pitchFamily="18" charset="0"/>
              </a:rPr>
              <a:t>Probleme stvaramo mi, okolina </a:t>
            </a:r>
            <a:r>
              <a:rPr lang="sr-Latn-ME" sz="1100" dirty="0" smtClean="0">
                <a:latin typeface="Times New Roman" pitchFamily="18" charset="0"/>
                <a:cs typeface="Times New Roman" pitchFamily="18" charset="0"/>
              </a:rPr>
              <a:t>svojim </a:t>
            </a:r>
            <a:r>
              <a:rPr lang="sr-Latn-ME" sz="1100" dirty="0">
                <a:latin typeface="Times New Roman" pitchFamily="18" charset="0"/>
                <a:cs typeface="Times New Roman" pitchFamily="18" charset="0"/>
              </a:rPr>
              <a:t>nerazumijevanjem, strahom, ignorisanjem. Djeca sa teškoćama u razvoju uopšte ne moraju imati probleme ako okolina razumije i uvažava njihove različitosti i pruža im potrebnu podršku. Treba razumjeti da ne moramo svi na isti način da govorimo, učimo, mislimo, ponašamo se...</a:t>
            </a:r>
            <a:endParaRPr lang="en-US" sz="1100" dirty="0">
              <a:latin typeface="Times New Roman" pitchFamily="18" charset="0"/>
              <a:cs typeface="Times New Roman" pitchFamily="18" charset="0"/>
            </a:endParaRPr>
          </a:p>
          <a:p>
            <a:pPr lvl="0"/>
            <a:r>
              <a:rPr lang="sr-Latn-ME" sz="1100" b="1" dirty="0">
                <a:latin typeface="Times New Roman" pitchFamily="18" charset="0"/>
                <a:cs typeface="Times New Roman" pitchFamily="18" charset="0"/>
              </a:rPr>
              <a:t>Kako im pomažete?</a:t>
            </a:r>
            <a:endParaRPr lang="en-US" sz="1100" b="1" dirty="0">
              <a:latin typeface="Times New Roman" pitchFamily="18" charset="0"/>
              <a:cs typeface="Times New Roman" pitchFamily="18" charset="0"/>
            </a:endParaRPr>
          </a:p>
          <a:p>
            <a:r>
              <a:rPr lang="sr-Latn-ME" sz="1100" dirty="0">
                <a:latin typeface="Times New Roman" pitchFamily="18" charset="0"/>
                <a:cs typeface="Times New Roman" pitchFamily="18" charset="0"/>
              </a:rPr>
              <a:t>Prije svega, trudim se da razvijemo uzajamno povjerenje. Podržavam i ohrabrujem njihov način komunikacije i rada i trudim se da ga razumijem i uklopim se. </a:t>
            </a:r>
            <a:r>
              <a:rPr lang="sr-Latn-ME" sz="1100" dirty="0" smtClean="0">
                <a:latin typeface="Times New Roman" pitchFamily="18" charset="0"/>
                <a:cs typeface="Times New Roman" pitchFamily="18" charset="0"/>
              </a:rPr>
              <a:t> U takvoj atmosferi najuspješnije se podstiče razvoj njihovih sposobnosti.</a:t>
            </a:r>
          </a:p>
          <a:p>
            <a:r>
              <a:rPr lang="sr-Latn-ME" sz="1100" b="1" dirty="0" smtClean="0">
                <a:latin typeface="Times New Roman" pitchFamily="18" charset="0"/>
                <a:cs typeface="Times New Roman" pitchFamily="18" charset="0"/>
              </a:rPr>
              <a:t>Kako se odvija saradnja sa profesorima?</a:t>
            </a:r>
          </a:p>
          <a:p>
            <a:r>
              <a:rPr lang="sr-Latn-ME" sz="1100" dirty="0" smtClean="0">
                <a:latin typeface="Times New Roman" pitchFamily="18" charset="0"/>
                <a:cs typeface="Times New Roman" pitchFamily="18" charset="0"/>
              </a:rPr>
              <a:t>Uloga profesora je od presudnog značaja, jer je mnogo bitnije kako djeca funkcionišu u učionici i u interakciji sa vršnjacima. Ja pružam dodatnu podršku, a saradnja svih nas, kao i roditelja djece, neophodna je za trajne rezultate.</a:t>
            </a:r>
            <a:endParaRPr lang="en-US" sz="1100" dirty="0">
              <a:latin typeface="Times New Roman" pitchFamily="18" charset="0"/>
              <a:cs typeface="Times New Roman" pitchFamily="18" charset="0"/>
            </a:endParaRPr>
          </a:p>
          <a:p>
            <a:pPr lvl="0"/>
            <a:r>
              <a:rPr lang="sr-Latn-ME" sz="1100" b="1" dirty="0">
                <a:latin typeface="Times New Roman" pitchFamily="18" charset="0"/>
                <a:cs typeface="Times New Roman" pitchFamily="18" charset="0"/>
              </a:rPr>
              <a:t>Možete li iznijeti neki primjer iz Vaše prakse kada </a:t>
            </a:r>
            <a:r>
              <a:rPr lang="sr-Latn-ME" sz="1100" b="1" dirty="0" smtClean="0">
                <a:latin typeface="Times New Roman" pitchFamily="18" charset="0"/>
                <a:cs typeface="Times New Roman" pitchFamily="18" charset="0"/>
              </a:rPr>
              <a:t>ste </a:t>
            </a:r>
            <a:r>
              <a:rPr lang="sr-Latn-ME" sz="1100" b="1" dirty="0">
                <a:latin typeface="Times New Roman" pitchFamily="18" charset="0"/>
                <a:cs typeface="Times New Roman" pitchFamily="18" charset="0"/>
              </a:rPr>
              <a:t>bili jako zadovoljni postignutim</a:t>
            </a:r>
            <a:r>
              <a:rPr lang="sr-Latn-ME" sz="1100" b="1" dirty="0" smtClean="0">
                <a:latin typeface="Times New Roman" pitchFamily="18" charset="0"/>
                <a:cs typeface="Times New Roman" pitchFamily="18" charset="0"/>
              </a:rPr>
              <a:t>?</a:t>
            </a:r>
          </a:p>
          <a:p>
            <a:pPr lvl="0"/>
            <a:r>
              <a:rPr lang="sr-Latn-ME" sz="1100" dirty="0" smtClean="0">
                <a:latin typeface="Times New Roman" pitchFamily="18" charset="0"/>
                <a:cs typeface="Times New Roman" pitchFamily="18" charset="0"/>
              </a:rPr>
              <a:t>Obraduje me svaki napredak, ali sam najsrećnija kada </a:t>
            </a:r>
            <a:r>
              <a:rPr lang="sr-Latn-ME" sz="1100" dirty="0">
                <a:latin typeface="Times New Roman" pitchFamily="18" charset="0"/>
                <a:cs typeface="Times New Roman" pitchFamily="18" charset="0"/>
              </a:rPr>
              <a:t>primijetim da je dijete </a:t>
            </a:r>
            <a:r>
              <a:rPr lang="sr-Latn-ME" sz="1100" dirty="0" smtClean="0">
                <a:latin typeface="Times New Roman" pitchFamily="18" charset="0"/>
                <a:cs typeface="Times New Roman" pitchFamily="18" charset="0"/>
              </a:rPr>
              <a:t>zadovoljno zato </a:t>
            </a:r>
            <a:r>
              <a:rPr lang="sr-Latn-ME" sz="1100" dirty="0">
                <a:latin typeface="Times New Roman" pitchFamily="18" charset="0"/>
                <a:cs typeface="Times New Roman" pitchFamily="18" charset="0"/>
              </a:rPr>
              <a:t>što je ovladalo nekom novom vještinom</a:t>
            </a:r>
            <a:r>
              <a:rPr lang="sr-Latn-ME" sz="1100" dirty="0" smtClean="0">
                <a:latin typeface="Times New Roman" pitchFamily="18" charset="0"/>
                <a:cs typeface="Times New Roman" pitchFamily="18" charset="0"/>
              </a:rPr>
              <a:t>. </a:t>
            </a:r>
            <a:endParaRPr lang="en-US" sz="1100" dirty="0">
              <a:latin typeface="Times New Roman" pitchFamily="18" charset="0"/>
              <a:cs typeface="Times New Roman" pitchFamily="18" charset="0"/>
            </a:endParaRPr>
          </a:p>
          <a:p>
            <a:pPr lvl="0"/>
            <a:r>
              <a:rPr lang="sr-Latn-ME" sz="1100" b="1" dirty="0">
                <a:latin typeface="Times New Roman" pitchFamily="18" charset="0"/>
                <a:cs typeface="Times New Roman" pitchFamily="18" charset="0"/>
              </a:rPr>
              <a:t>Zašto ste se opredijelili za ovaj posao?</a:t>
            </a:r>
            <a:endParaRPr lang="en-US" sz="1100" b="1" dirty="0">
              <a:latin typeface="Times New Roman" pitchFamily="18" charset="0"/>
              <a:cs typeface="Times New Roman" pitchFamily="18" charset="0"/>
            </a:endParaRPr>
          </a:p>
          <a:p>
            <a:r>
              <a:rPr lang="sr-Latn-ME" sz="1100" dirty="0">
                <a:latin typeface="Times New Roman" pitchFamily="18" charset="0"/>
                <a:cs typeface="Times New Roman" pitchFamily="18" charset="0"/>
              </a:rPr>
              <a:t>Kada sam birala </a:t>
            </a:r>
            <a:r>
              <a:rPr lang="sr-Latn-ME" sz="1100" dirty="0" smtClean="0">
                <a:latin typeface="Times New Roman" pitchFamily="18" charset="0"/>
                <a:cs typeface="Times New Roman" pitchFamily="18" charset="0"/>
              </a:rPr>
              <a:t>svoju </a:t>
            </a:r>
            <a:r>
              <a:rPr lang="sr-Latn-ME" sz="1100" dirty="0">
                <a:latin typeface="Times New Roman" pitchFamily="18" charset="0"/>
                <a:cs typeface="Times New Roman" pitchFamily="18" charset="0"/>
              </a:rPr>
              <a:t>buduću profesiju, mislila sam da to mora biti umjetnost, ili rad sa ljudima. To mi se činilo </a:t>
            </a:r>
            <a:r>
              <a:rPr lang="sr-Latn-ME" sz="1100" dirty="0" smtClean="0">
                <a:latin typeface="Times New Roman" pitchFamily="18" charset="0"/>
                <a:cs typeface="Times New Roman" pitchFamily="18" charset="0"/>
              </a:rPr>
              <a:t>neiscrpnim</a:t>
            </a:r>
            <a:r>
              <a:rPr lang="sr-Latn-ME" sz="1100" dirty="0">
                <a:latin typeface="Times New Roman" pitchFamily="18" charset="0"/>
                <a:cs typeface="Times New Roman" pitchFamily="18" charset="0"/>
              </a:rPr>
              <a:t>, uzbudljivim. Na kraju sam se opredijelila za nauku, </a:t>
            </a:r>
            <a:endParaRPr lang="en-US" sz="1100" dirty="0">
              <a:latin typeface="Times New Roman" pitchFamily="18" charset="0"/>
              <a:cs typeface="Times New Roman" pitchFamily="18" charset="0"/>
            </a:endParaRPr>
          </a:p>
        </p:txBody>
      </p:sp>
      <p:pic>
        <p:nvPicPr>
          <p:cNvPr id="7" name="Picture 6" descr="C:\Users\irena\Desktop\Razne slike\WP_20140425_009-1.jpg"/>
          <p:cNvPicPr/>
          <p:nvPr/>
        </p:nvPicPr>
        <p:blipFill rotWithShape="1">
          <a:blip r:embed="rId5" cstate="print">
            <a:extLst>
              <a:ext uri="{28A0092B-C50C-407E-A947-70E740481C1C}">
                <a14:useLocalDpi xmlns:a14="http://schemas.microsoft.com/office/drawing/2010/main" val="0"/>
              </a:ext>
            </a:extLst>
          </a:blip>
          <a:srcRect t="10620"/>
          <a:stretch/>
        </p:blipFill>
        <p:spPr bwMode="auto">
          <a:xfrm>
            <a:off x="5138034" y="6732240"/>
            <a:ext cx="1511173" cy="2246441"/>
          </a:xfrm>
          <a:prstGeom prst="rect">
            <a:avLst/>
          </a:prstGeom>
          <a:ln>
            <a:noFill/>
          </a:ln>
          <a:effectLst>
            <a:softEdge rad="112500"/>
          </a:effectLst>
          <a:extLst>
            <a:ext uri="{53640926-AAD7-44D8-BBD7-CCE9431645EC}">
              <a14:shadowObscured xmlns:a14="http://schemas.microsoft.com/office/drawing/2010/main"/>
            </a:ext>
          </a:extLst>
        </p:spPr>
      </p:pic>
      <p:sp>
        <p:nvSpPr>
          <p:cNvPr id="8" name="Rectangle 7"/>
          <p:cNvSpPr/>
          <p:nvPr/>
        </p:nvSpPr>
        <p:spPr>
          <a:xfrm>
            <a:off x="339641" y="7092280"/>
            <a:ext cx="1865257" cy="1446550"/>
          </a:xfrm>
          <a:prstGeom prst="rect">
            <a:avLst/>
          </a:prstGeom>
        </p:spPr>
        <p:txBody>
          <a:bodyPr wrap="square">
            <a:spAutoFit/>
          </a:bodyPr>
          <a:lstStyle/>
          <a:p>
            <a:r>
              <a:rPr lang="sr-Latn-ME" sz="1100" b="1" dirty="0">
                <a:latin typeface="Times New Roman" pitchFamily="18" charset="0"/>
                <a:cs typeface="Times New Roman" pitchFamily="18" charset="0"/>
              </a:rPr>
              <a:t>Da li učenici završnih razreda traže savjete vezane za upis u srednje škole?</a:t>
            </a:r>
            <a:r>
              <a:rPr lang="en-US" sz="1100" dirty="0">
                <a:latin typeface="Times New Roman" pitchFamily="18" charset="0"/>
                <a:cs typeface="Times New Roman" pitchFamily="18" charset="0"/>
              </a:rPr>
              <a:t/>
            </a:r>
            <a:br>
              <a:rPr lang="en-US" sz="1100" dirty="0">
                <a:latin typeface="Times New Roman" pitchFamily="18" charset="0"/>
                <a:cs typeface="Times New Roman" pitchFamily="18" charset="0"/>
              </a:rPr>
            </a:br>
            <a:r>
              <a:rPr lang="sr-Latn-ME" sz="1100" dirty="0" smtClean="0">
                <a:latin typeface="Times New Roman" pitchFamily="18" charset="0"/>
                <a:cs typeface="Times New Roman" pitchFamily="18" charset="0"/>
              </a:rPr>
              <a:t>U </a:t>
            </a:r>
            <a:r>
              <a:rPr lang="sr-Latn-ME" sz="1100" dirty="0">
                <a:latin typeface="Times New Roman" pitchFamily="18" charset="0"/>
                <a:cs typeface="Times New Roman" pitchFamily="18" charset="0"/>
              </a:rPr>
              <a:t>devetom razredu učenicima organizujem prezentacije o upisu u srednje </a:t>
            </a:r>
            <a:r>
              <a:rPr lang="sr-Latn-ME" sz="1100" dirty="0" smtClean="0">
                <a:latin typeface="Times New Roman" pitchFamily="18" charset="0"/>
                <a:cs typeface="Times New Roman" pitchFamily="18" charset="0"/>
              </a:rPr>
              <a:t>škole.</a:t>
            </a:r>
            <a:r>
              <a:rPr lang="en-US" sz="1100" dirty="0">
                <a:latin typeface="Times New Roman" pitchFamily="18" charset="0"/>
                <a:cs typeface="Times New Roman" pitchFamily="18" charset="0"/>
              </a:rPr>
              <a:t/>
            </a:r>
            <a:br>
              <a:rPr lang="en-US" sz="1100" dirty="0">
                <a:latin typeface="Times New Roman" pitchFamily="18" charset="0"/>
                <a:cs typeface="Times New Roman" pitchFamily="18" charset="0"/>
              </a:rPr>
            </a:br>
            <a:endParaRPr lang="en-US" sz="1100" dirty="0">
              <a:latin typeface="Times New Roman" pitchFamily="18" charset="0"/>
              <a:cs typeface="Times New Roman" pitchFamily="18" charset="0"/>
            </a:endParaRPr>
          </a:p>
        </p:txBody>
      </p:sp>
      <p:sp>
        <p:nvSpPr>
          <p:cNvPr id="9" name="Rectangle 8"/>
          <p:cNvSpPr/>
          <p:nvPr/>
        </p:nvSpPr>
        <p:spPr>
          <a:xfrm>
            <a:off x="3589705" y="6808954"/>
            <a:ext cx="1630956" cy="1954381"/>
          </a:xfrm>
          <a:prstGeom prst="rect">
            <a:avLst/>
          </a:prstGeom>
        </p:spPr>
        <p:txBody>
          <a:bodyPr wrap="square">
            <a:spAutoFit/>
          </a:bodyPr>
          <a:lstStyle/>
          <a:p>
            <a:r>
              <a:rPr lang="sr-Latn-ME" sz="1100" dirty="0">
                <a:latin typeface="Times New Roman" pitchFamily="18" charset="0"/>
                <a:cs typeface="Times New Roman" pitchFamily="18" charset="0"/>
              </a:rPr>
              <a:t>a među više humanističkih nauka o kojima sam razmišljala, djeluje kao da sam slučajno odabrala defektologiju. Međutim, to je poziv koji čini da se osjećam upravo onako kako mi je potrebno, tako da znam da izbor nije bio slučajan. </a:t>
            </a:r>
            <a:endParaRPr lang="en-US" sz="1100" dirty="0">
              <a:latin typeface="Times New Roman" pitchFamily="18" charset="0"/>
              <a:cs typeface="Times New Roman" pitchFamily="18" charset="0"/>
            </a:endParaRPr>
          </a:p>
        </p:txBody>
      </p:sp>
      <p:sp>
        <p:nvSpPr>
          <p:cNvPr id="10" name="Rectangle 9"/>
          <p:cNvSpPr/>
          <p:nvPr/>
        </p:nvSpPr>
        <p:spPr>
          <a:xfrm>
            <a:off x="332656" y="8389679"/>
            <a:ext cx="3204893" cy="600164"/>
          </a:xfrm>
          <a:prstGeom prst="rect">
            <a:avLst/>
          </a:prstGeom>
        </p:spPr>
        <p:txBody>
          <a:bodyPr wrap="square">
            <a:spAutoFit/>
          </a:bodyPr>
          <a:lstStyle/>
          <a:p>
            <a:r>
              <a:rPr lang="sr-Latn-ME" sz="1100" dirty="0" smtClean="0">
                <a:latin typeface="Times New Roman" pitchFamily="18" charset="0"/>
                <a:cs typeface="Times New Roman" pitchFamily="18" charset="0"/>
              </a:rPr>
              <a:t>Mogu </a:t>
            </a:r>
            <a:r>
              <a:rPr lang="sr-Latn-ME" sz="1100" dirty="0">
                <a:latin typeface="Times New Roman" pitchFamily="18" charset="0"/>
                <a:cs typeface="Times New Roman" pitchFamily="18" charset="0"/>
              </a:rPr>
              <a:t>i da</a:t>
            </a:r>
            <a:r>
              <a:rPr lang="en-US" sz="1100" dirty="0">
                <a:latin typeface="Times New Roman" pitchFamily="18" charset="0"/>
                <a:cs typeface="Times New Roman" pitchFamily="18" charset="0"/>
              </a:rPr>
              <a:t> </a:t>
            </a:r>
            <a:r>
              <a:rPr lang="sr-Latn-ME" sz="1100" dirty="0">
                <a:latin typeface="Times New Roman" pitchFamily="18" charset="0"/>
                <a:cs typeface="Times New Roman" pitchFamily="18" charset="0"/>
              </a:rPr>
              <a:t>dođu individualno ili uz pratnju roditelja. Za detaljnije informacije upućujem ih u CIPS.</a:t>
            </a:r>
            <a:br>
              <a:rPr lang="sr-Latn-ME" sz="1100" dirty="0">
                <a:latin typeface="Times New Roman" pitchFamily="18" charset="0"/>
                <a:cs typeface="Times New Roman" pitchFamily="18" charset="0"/>
              </a:rPr>
            </a:br>
            <a:endParaRPr lang="en-US" sz="1100" dirty="0"/>
          </a:p>
        </p:txBody>
      </p:sp>
      <p:sp>
        <p:nvSpPr>
          <p:cNvPr id="3" name="TextBox 2"/>
          <p:cNvSpPr txBox="1"/>
          <p:nvPr/>
        </p:nvSpPr>
        <p:spPr>
          <a:xfrm>
            <a:off x="4293479" y="-91751"/>
            <a:ext cx="3200281" cy="276999"/>
          </a:xfrm>
          <a:prstGeom prst="rect">
            <a:avLst/>
          </a:prstGeom>
          <a:noFill/>
        </p:spPr>
        <p:txBody>
          <a:bodyPr wrap="square" rtlCol="0">
            <a:spAutoFit/>
          </a:bodyPr>
          <a:lstStyle/>
          <a:p>
            <a:r>
              <a:rPr lang="sr-Latn-ME" sz="1200" i="1" u="sng" dirty="0" smtClean="0"/>
              <a:t>                              Luča</a:t>
            </a:r>
            <a:endParaRPr lang="en-US" sz="1200" i="1" u="sng" dirty="0"/>
          </a:p>
        </p:txBody>
      </p:sp>
    </p:spTree>
    <p:extLst>
      <p:ext uri="{BB962C8B-B14F-4D97-AF65-F5344CB8AC3E}">
        <p14:creationId xmlns:p14="http://schemas.microsoft.com/office/powerpoint/2010/main" val="40273488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75000"/>
              </a:schemeClr>
            </a:gs>
            <a:gs pos="50000">
              <a:schemeClr val="accent1">
                <a:tint val="44500"/>
                <a:satMod val="160000"/>
              </a:schemeClr>
            </a:gs>
            <a:gs pos="100000">
              <a:schemeClr val="accent2">
                <a:lumMod val="60000"/>
                <a:lumOff val="40000"/>
              </a:schemeClr>
            </a:gs>
          </a:gsLst>
          <a:lin ang="10800000" scaled="1"/>
          <a:tileRect/>
        </a:gradFill>
        <a:effectLst/>
      </p:bgPr>
    </p:bg>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92696" y="539552"/>
            <a:ext cx="2282763" cy="2904164"/>
          </a:xfrm>
          <a:effectLst>
            <a:softEdge rad="31750"/>
          </a:effectLst>
        </p:spPr>
      </p:pic>
      <p:pic>
        <p:nvPicPr>
          <p:cNvPr id="6" name="Content Placeholder 5"/>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3627" t="5061" b="10254"/>
          <a:stretch/>
        </p:blipFill>
        <p:spPr>
          <a:xfrm>
            <a:off x="3423985" y="2843808"/>
            <a:ext cx="2878198" cy="1923803"/>
          </a:xfrm>
          <a:effectLst>
            <a:softEdge rad="31750"/>
          </a:effectLst>
        </p:spPr>
      </p:pic>
      <p:pic>
        <p:nvPicPr>
          <p:cNvPr id="7" name="Content Placeholder 5"/>
          <p:cNvPicPr>
            <a:picLocks noChangeAspect="1"/>
          </p:cNvPicPr>
          <p:nvPr/>
        </p:nvPicPr>
        <p:blipFill rotWithShape="1">
          <a:blip r:embed="rId4" cstate="print">
            <a:extLst>
              <a:ext uri="{28A0092B-C50C-407E-A947-70E740481C1C}">
                <a14:useLocalDpi xmlns:a14="http://schemas.microsoft.com/office/drawing/2010/main" val="0"/>
              </a:ext>
            </a:extLst>
          </a:blip>
          <a:srcRect r="10330" b="7162"/>
          <a:stretch/>
        </p:blipFill>
        <p:spPr>
          <a:xfrm>
            <a:off x="548680" y="3687120"/>
            <a:ext cx="2572023" cy="2109016"/>
          </a:xfrm>
          <a:prstGeom prst="rect">
            <a:avLst/>
          </a:prstGeom>
          <a:effectLst>
            <a:softEdge rad="31750"/>
          </a:effectLst>
        </p:spPr>
      </p:pic>
      <p:pic>
        <p:nvPicPr>
          <p:cNvPr id="10" name="Content Placeholder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5045" y="6876256"/>
            <a:ext cx="2916546" cy="1944216"/>
          </a:xfrm>
          <a:prstGeom prst="rect">
            <a:avLst/>
          </a:prstGeom>
          <a:effectLst>
            <a:softEdge rad="31750"/>
          </a:effectLst>
        </p:spPr>
      </p:pic>
      <p:pic>
        <p:nvPicPr>
          <p:cNvPr id="2050" name="Picture 2" descr="C:\Users\irena\Desktop\Luca materijal 2\Likovni radovi, Dijana\Proljece, likovno\IMG_2875.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511" t="10960" r="18283" b="5927"/>
          <a:stretch/>
        </p:blipFill>
        <p:spPr bwMode="auto">
          <a:xfrm>
            <a:off x="708609" y="5932500"/>
            <a:ext cx="2125618" cy="2880320"/>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12" name="Picture 11" descr="IMG_0029.JPG"/>
          <p:cNvPicPr/>
          <p:nvPr/>
        </p:nvPicPr>
        <p:blipFill rotWithShape="1">
          <a:blip r:embed="rId7" cstate="print"/>
          <a:srcRect l="6971" t="17191" r="3348"/>
          <a:stretch/>
        </p:blipFill>
        <p:spPr>
          <a:xfrm>
            <a:off x="3355045" y="5004048"/>
            <a:ext cx="2916546" cy="1676375"/>
          </a:xfrm>
          <a:prstGeom prst="rect">
            <a:avLst/>
          </a:prstGeom>
          <a:effectLst>
            <a:softEdge rad="31750"/>
          </a:effectLst>
        </p:spPr>
      </p:pic>
      <p:sp>
        <p:nvSpPr>
          <p:cNvPr id="2" name="Rectangle 1"/>
          <p:cNvSpPr/>
          <p:nvPr/>
        </p:nvSpPr>
        <p:spPr>
          <a:xfrm>
            <a:off x="4990239" y="6588224"/>
            <a:ext cx="1355307" cy="276999"/>
          </a:xfrm>
          <a:prstGeom prst="rect">
            <a:avLst/>
          </a:prstGeom>
        </p:spPr>
        <p:txBody>
          <a:bodyPr wrap="none">
            <a:spAutoFit/>
          </a:bodyPr>
          <a:lstStyle/>
          <a:p>
            <a:r>
              <a:rPr lang="en-US" sz="1200" dirty="0" smtClean="0">
                <a:latin typeface="Times New Roman" pitchFamily="18" charset="0"/>
                <a:cs typeface="Times New Roman" pitchFamily="18" charset="0"/>
              </a:rPr>
              <a:t>Iva </a:t>
            </a:r>
            <a:r>
              <a:rPr lang="sr-Latn-ME" sz="1200" dirty="0" smtClean="0">
                <a:latin typeface="Times New Roman" pitchFamily="18" charset="0"/>
                <a:cs typeface="Times New Roman" pitchFamily="18" charset="0"/>
              </a:rPr>
              <a:t>B</a:t>
            </a:r>
            <a:r>
              <a:rPr lang="en-US" sz="1200" dirty="0" err="1" smtClean="0">
                <a:latin typeface="Times New Roman" pitchFamily="18" charset="0"/>
                <a:cs typeface="Times New Roman" pitchFamily="18" charset="0"/>
              </a:rPr>
              <a:t>rajković</a:t>
            </a:r>
            <a:r>
              <a:rPr lang="en-US" sz="1200" dirty="0" smtClean="0">
                <a:latin typeface="Times New Roman" pitchFamily="18" charset="0"/>
                <a:cs typeface="Times New Roman" pitchFamily="18" charset="0"/>
              </a:rPr>
              <a:t> </a:t>
            </a:r>
            <a:r>
              <a:rPr lang="sr-Latn-ME" sz="1200" dirty="0" smtClean="0">
                <a:latin typeface="Times New Roman" pitchFamily="18" charset="0"/>
                <a:cs typeface="Times New Roman" pitchFamily="18" charset="0"/>
              </a:rPr>
              <a:t>VI</a:t>
            </a:r>
            <a:r>
              <a:rPr lang="en-US" sz="1200" dirty="0" smtClean="0">
                <a:latin typeface="Times New Roman" pitchFamily="18" charset="0"/>
                <a:cs typeface="Times New Roman" pitchFamily="18" charset="0"/>
              </a:rPr>
              <a:t>-b</a:t>
            </a:r>
            <a:endParaRPr lang="en-US" sz="1200" dirty="0">
              <a:latin typeface="Times New Roman" pitchFamily="18" charset="0"/>
              <a:cs typeface="Times New Roman" pitchFamily="18" charset="0"/>
            </a:endParaRPr>
          </a:p>
        </p:txBody>
      </p:sp>
      <p:sp>
        <p:nvSpPr>
          <p:cNvPr id="3" name="TextBox 2"/>
          <p:cNvSpPr txBox="1"/>
          <p:nvPr/>
        </p:nvSpPr>
        <p:spPr>
          <a:xfrm>
            <a:off x="5051135" y="4716016"/>
            <a:ext cx="1425892" cy="276999"/>
          </a:xfrm>
          <a:prstGeom prst="rect">
            <a:avLst/>
          </a:prstGeom>
          <a:noFill/>
        </p:spPr>
        <p:txBody>
          <a:bodyPr wrap="square" rtlCol="0">
            <a:spAutoFit/>
          </a:bodyPr>
          <a:lstStyle/>
          <a:p>
            <a:r>
              <a:rPr lang="sr-Latn-ME" sz="1200" dirty="0" smtClean="0">
                <a:latin typeface="Times New Roman" pitchFamily="18" charset="0"/>
                <a:cs typeface="Times New Roman" pitchFamily="18" charset="0"/>
              </a:rPr>
              <a:t>Lena Krnjević II-a</a:t>
            </a:r>
            <a:endParaRPr lang="en-US" sz="1200" dirty="0">
              <a:latin typeface="Times New Roman" pitchFamily="18" charset="0"/>
              <a:cs typeface="Times New Roman" pitchFamily="18" charset="0"/>
            </a:endParaRPr>
          </a:p>
        </p:txBody>
      </p:sp>
      <p:pic>
        <p:nvPicPr>
          <p:cNvPr id="13" name="Content Placeholder 6" descr="IMG_20140314_100946_366.jpg"/>
          <p:cNvPicPr>
            <a:picLocks noChangeAspect="1"/>
          </p:cNvPicPr>
          <p:nvPr/>
        </p:nvPicPr>
        <p:blipFill>
          <a:blip r:embed="rId8" cstate="print">
            <a:extLst>
              <a:ext uri="{28A0092B-C50C-407E-A947-70E740481C1C}">
                <a14:useLocalDpi xmlns:a14="http://schemas.microsoft.com/office/drawing/2010/main" val="0"/>
              </a:ext>
            </a:extLst>
          </a:blip>
          <a:srcRect l="220" t="1459" r="1750" b="8167"/>
          <a:stretch>
            <a:fillRect/>
          </a:stretch>
        </p:blipFill>
        <p:spPr>
          <a:xfrm>
            <a:off x="3423985" y="539552"/>
            <a:ext cx="2916546" cy="2094612"/>
          </a:xfrm>
          <a:prstGeom prst="rect">
            <a:avLst/>
          </a:prstGeom>
          <a:effectLst>
            <a:softEdge rad="31750"/>
          </a:effectLst>
        </p:spPr>
      </p:pic>
      <p:sp>
        <p:nvSpPr>
          <p:cNvPr id="4" name="Rectangle 3"/>
          <p:cNvSpPr/>
          <p:nvPr/>
        </p:nvSpPr>
        <p:spPr>
          <a:xfrm>
            <a:off x="5366307" y="2555776"/>
            <a:ext cx="1015021" cy="276999"/>
          </a:xfrm>
          <a:prstGeom prst="rect">
            <a:avLst/>
          </a:prstGeom>
        </p:spPr>
        <p:txBody>
          <a:bodyPr wrap="none">
            <a:spAutoFit/>
          </a:bodyPr>
          <a:lstStyle/>
          <a:p>
            <a:pPr algn="ctr">
              <a:defRPr/>
            </a:pPr>
            <a:r>
              <a:rPr lang="en-US" sz="1200" kern="0" dirty="0">
                <a:latin typeface="Times New Roman" pitchFamily="18" charset="0"/>
                <a:cs typeface="Times New Roman" pitchFamily="18" charset="0"/>
              </a:rPr>
              <a:t>G</a:t>
            </a:r>
            <a:r>
              <a:rPr lang="sr-Latn-RS" sz="1200" kern="0" dirty="0">
                <a:latin typeface="Times New Roman" pitchFamily="18" charset="0"/>
                <a:cs typeface="Times New Roman" pitchFamily="18" charset="0"/>
              </a:rPr>
              <a:t>rupni rad </a:t>
            </a:r>
            <a:r>
              <a:rPr lang="sr-Latn-RS" sz="1200" kern="0" dirty="0" smtClean="0">
                <a:latin typeface="Times New Roman" pitchFamily="18" charset="0"/>
                <a:cs typeface="Times New Roman" pitchFamily="18" charset="0"/>
              </a:rPr>
              <a:t>Ia</a:t>
            </a:r>
            <a:endParaRPr lang="en-US" sz="1200" kern="0" dirty="0">
              <a:latin typeface="Times New Roman" pitchFamily="18" charset="0"/>
              <a:cs typeface="Times New Roman" pitchFamily="18" charset="0"/>
            </a:endParaRPr>
          </a:p>
        </p:txBody>
      </p:sp>
      <p:sp>
        <p:nvSpPr>
          <p:cNvPr id="11" name="TextBox 10"/>
          <p:cNvSpPr txBox="1"/>
          <p:nvPr/>
        </p:nvSpPr>
        <p:spPr>
          <a:xfrm>
            <a:off x="1700808" y="8759497"/>
            <a:ext cx="1800200" cy="276999"/>
          </a:xfrm>
          <a:prstGeom prst="rect">
            <a:avLst/>
          </a:prstGeom>
          <a:noFill/>
        </p:spPr>
        <p:txBody>
          <a:bodyPr wrap="square" rtlCol="0">
            <a:spAutoFit/>
          </a:bodyPr>
          <a:lstStyle/>
          <a:p>
            <a:r>
              <a:rPr lang="sr-Latn-ME" sz="1200" dirty="0" smtClean="0">
                <a:latin typeface="Times New Roman" pitchFamily="18" charset="0"/>
                <a:cs typeface="Times New Roman" pitchFamily="18" charset="0"/>
              </a:rPr>
              <a:t>Zoronjić Ajša I-a</a:t>
            </a:r>
            <a:endParaRPr lang="en-US" sz="1200" dirty="0">
              <a:latin typeface="Times New Roman" pitchFamily="18" charset="0"/>
              <a:cs typeface="Times New Roman" pitchFamily="18" charset="0"/>
            </a:endParaRPr>
          </a:p>
        </p:txBody>
      </p:sp>
      <p:sp>
        <p:nvSpPr>
          <p:cNvPr id="14" name="TextBox 13"/>
          <p:cNvSpPr txBox="1"/>
          <p:nvPr/>
        </p:nvSpPr>
        <p:spPr>
          <a:xfrm>
            <a:off x="5241277" y="8759497"/>
            <a:ext cx="1643836" cy="276999"/>
          </a:xfrm>
          <a:prstGeom prst="rect">
            <a:avLst/>
          </a:prstGeom>
          <a:noFill/>
        </p:spPr>
        <p:txBody>
          <a:bodyPr wrap="square" rtlCol="0">
            <a:spAutoFit/>
          </a:bodyPr>
          <a:lstStyle/>
          <a:p>
            <a:r>
              <a:rPr lang="sr-Latn-ME" sz="1200" dirty="0" smtClean="0">
                <a:latin typeface="Times New Roman" pitchFamily="18" charset="0"/>
                <a:cs typeface="Times New Roman" pitchFamily="18" charset="0"/>
              </a:rPr>
              <a:t>Grupni rad II-a</a:t>
            </a:r>
            <a:endParaRPr lang="en-US" sz="1200" dirty="0">
              <a:latin typeface="Times New Roman" pitchFamily="18" charset="0"/>
              <a:cs typeface="Times New Roman" pitchFamily="18" charset="0"/>
            </a:endParaRPr>
          </a:p>
        </p:txBody>
      </p:sp>
      <p:sp>
        <p:nvSpPr>
          <p:cNvPr id="15" name="TextBox 14"/>
          <p:cNvSpPr txBox="1"/>
          <p:nvPr/>
        </p:nvSpPr>
        <p:spPr>
          <a:xfrm>
            <a:off x="1772816" y="5735161"/>
            <a:ext cx="1764196" cy="276999"/>
          </a:xfrm>
          <a:prstGeom prst="rect">
            <a:avLst/>
          </a:prstGeom>
          <a:noFill/>
        </p:spPr>
        <p:txBody>
          <a:bodyPr wrap="square" rtlCol="0">
            <a:spAutoFit/>
          </a:bodyPr>
          <a:lstStyle/>
          <a:p>
            <a:pPr algn="ctr">
              <a:defRPr/>
            </a:pPr>
            <a:r>
              <a:rPr lang="en-US" sz="1200" kern="0" dirty="0">
                <a:latin typeface="Times New Roman" pitchFamily="18" charset="0"/>
                <a:cs typeface="Times New Roman" pitchFamily="18" charset="0"/>
              </a:rPr>
              <a:t>G</a:t>
            </a:r>
            <a:r>
              <a:rPr lang="sr-Latn-RS" sz="1200" kern="0" dirty="0">
                <a:latin typeface="Times New Roman" pitchFamily="18" charset="0"/>
                <a:cs typeface="Times New Roman" pitchFamily="18" charset="0"/>
              </a:rPr>
              <a:t>rupni rad </a:t>
            </a:r>
            <a:r>
              <a:rPr lang="sr-Latn-RS" sz="1200" kern="0" dirty="0" smtClean="0">
                <a:latin typeface="Times New Roman" pitchFamily="18" charset="0"/>
                <a:cs typeface="Times New Roman" pitchFamily="18" charset="0"/>
              </a:rPr>
              <a:t>II-a</a:t>
            </a:r>
            <a:endParaRPr lang="en-US" sz="1200" kern="0" dirty="0">
              <a:latin typeface="Times New Roman" pitchFamily="18" charset="0"/>
              <a:cs typeface="Times New Roman" pitchFamily="18" charset="0"/>
            </a:endParaRPr>
          </a:p>
        </p:txBody>
      </p:sp>
      <p:sp>
        <p:nvSpPr>
          <p:cNvPr id="16" name="TextBox 15"/>
          <p:cNvSpPr txBox="1"/>
          <p:nvPr/>
        </p:nvSpPr>
        <p:spPr>
          <a:xfrm>
            <a:off x="1700808" y="3347864"/>
            <a:ext cx="2088232" cy="276999"/>
          </a:xfrm>
          <a:prstGeom prst="rect">
            <a:avLst/>
          </a:prstGeom>
          <a:noFill/>
        </p:spPr>
        <p:txBody>
          <a:bodyPr wrap="square" rtlCol="0">
            <a:spAutoFit/>
          </a:bodyPr>
          <a:lstStyle/>
          <a:p>
            <a:r>
              <a:rPr lang="sr-Latn-ME" sz="1200" dirty="0" smtClean="0">
                <a:latin typeface="Times New Roman" pitchFamily="18" charset="0"/>
                <a:cs typeface="Times New Roman" pitchFamily="18" charset="0"/>
              </a:rPr>
              <a:t>Minela Škrijelj II-c</a:t>
            </a:r>
            <a:endParaRPr lang="en-US" sz="1200" dirty="0">
              <a:latin typeface="Times New Roman" pitchFamily="18" charset="0"/>
              <a:cs typeface="Times New Roman" pitchFamily="18" charset="0"/>
            </a:endParaRPr>
          </a:p>
        </p:txBody>
      </p:sp>
      <p:sp>
        <p:nvSpPr>
          <p:cNvPr id="8" name="TextBox 7"/>
          <p:cNvSpPr txBox="1"/>
          <p:nvPr/>
        </p:nvSpPr>
        <p:spPr>
          <a:xfrm>
            <a:off x="2225397" y="107504"/>
            <a:ext cx="3219827" cy="400110"/>
          </a:xfrm>
          <a:prstGeom prst="rect">
            <a:avLst/>
          </a:prstGeom>
          <a:noFill/>
        </p:spPr>
        <p:txBody>
          <a:bodyPr wrap="square" rtlCol="0">
            <a:spAutoFit/>
          </a:bodyPr>
          <a:lstStyle/>
          <a:p>
            <a:r>
              <a:rPr lang="sr-Latn-ME" sz="2000" b="1" dirty="0" smtClean="0">
                <a:solidFill>
                  <a:schemeClr val="accent2">
                    <a:lumMod val="50000"/>
                  </a:schemeClr>
                </a:solidFill>
                <a:effectLst>
                  <a:innerShdw blurRad="63500" dist="50800" dir="18900000">
                    <a:prstClr val="black">
                      <a:alpha val="50000"/>
                    </a:prstClr>
                  </a:innerShdw>
                </a:effectLst>
                <a:latin typeface="Times New Roman" pitchFamily="18" charset="0"/>
                <a:cs typeface="Times New Roman" pitchFamily="18" charset="0"/>
              </a:rPr>
              <a:t>LIKOVNA GALERIJA</a:t>
            </a:r>
            <a:endParaRPr lang="en-US" sz="2000" b="1" dirty="0">
              <a:solidFill>
                <a:schemeClr val="accent2">
                  <a:lumMod val="50000"/>
                </a:schemeClr>
              </a:solidFill>
              <a:effectLst>
                <a:innerShdw blurRad="63500" dist="50800" dir="18900000">
                  <a:prstClr val="black">
                    <a:alpha val="50000"/>
                  </a:prstClr>
                </a:inn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2347731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10" name="Content Placeholder 9"/>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r="10561"/>
          <a:stretch/>
        </p:blipFill>
        <p:spPr>
          <a:xfrm>
            <a:off x="412490" y="2771800"/>
            <a:ext cx="2936017" cy="2163316"/>
          </a:xfrm>
        </p:spPr>
      </p:pic>
      <p:pic>
        <p:nvPicPr>
          <p:cNvPr id="11" name="Picture 2" descr="C:\Users\Gold\Desktop\IMG_20140304_110718_19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440575" y="611560"/>
            <a:ext cx="2916415" cy="1941695"/>
          </a:xfrm>
          <a:prstGeom prst="rect">
            <a:avLst/>
          </a:prstGeom>
          <a:noFill/>
        </p:spPr>
      </p:pic>
      <p:pic>
        <p:nvPicPr>
          <p:cNvPr id="14" name="Content Placeholder 9" descr="IMG_20140404_090820_836.jpg"/>
          <p:cNvPicPr>
            <a:picLocks noChangeAspect="1"/>
          </p:cNvPicPr>
          <p:nvPr/>
        </p:nvPicPr>
        <p:blipFill rotWithShape="1">
          <a:blip r:embed="rId4" cstate="print">
            <a:extLst>
              <a:ext uri="{28A0092B-C50C-407E-A947-70E740481C1C}">
                <a14:useLocalDpi xmlns:a14="http://schemas.microsoft.com/office/drawing/2010/main" val="0"/>
              </a:ext>
            </a:extLst>
          </a:blip>
          <a:srcRect l="64" t="22474" r="-64" b="-6925"/>
          <a:stretch/>
        </p:blipFill>
        <p:spPr bwMode="auto">
          <a:xfrm>
            <a:off x="420974" y="5168851"/>
            <a:ext cx="2936017" cy="1923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descr="20131030_092351"/>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4641"/>
          <a:stretch/>
        </p:blipFill>
        <p:spPr bwMode="auto">
          <a:xfrm>
            <a:off x="3591254" y="611560"/>
            <a:ext cx="2713873" cy="1941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Content Placeholder 9"/>
          <p:cNvPicPr>
            <a:picLocks noGrp="1" noChangeAspect="1"/>
          </p:cNvPicPr>
          <p:nvPr>
            <p:ph sz="half" idx="1"/>
          </p:nvPr>
        </p:nvPicPr>
        <p:blipFill>
          <a:blip r:embed="rId6" cstate="print">
            <a:extLst>
              <a:ext uri="{28A0092B-C50C-407E-A947-70E740481C1C}">
                <a14:useLocalDpi xmlns:a14="http://schemas.microsoft.com/office/drawing/2010/main" val="0"/>
              </a:ext>
            </a:extLst>
          </a:blip>
          <a:stretch>
            <a:fillRect/>
          </a:stretch>
        </p:blipFill>
        <p:spPr>
          <a:xfrm>
            <a:off x="3572981" y="5148064"/>
            <a:ext cx="2709058" cy="1809650"/>
          </a:xfrm>
        </p:spPr>
      </p:pic>
      <p:pic>
        <p:nvPicPr>
          <p:cNvPr id="1026" name="Picture 2" descr="E:\sareno\Za sajt\knjizara, duklja\100_1292.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8872"/>
          <a:stretch/>
        </p:blipFill>
        <p:spPr bwMode="auto">
          <a:xfrm>
            <a:off x="379552" y="7167432"/>
            <a:ext cx="2977439" cy="1725048"/>
          </a:xfrm>
          <a:prstGeom prst="rect">
            <a:avLst/>
          </a:prstGeom>
          <a:noFill/>
          <a:extLst>
            <a:ext uri="{909E8E84-426E-40DD-AFC4-6F175D3DCCD1}">
              <a14:hiddenFill xmlns:a14="http://schemas.microsoft.com/office/drawing/2010/main">
                <a:solidFill>
                  <a:srgbClr val="FFFFFF"/>
                </a:solidFill>
              </a14:hiddenFill>
            </a:ext>
          </a:extLst>
        </p:spPr>
      </p:pic>
      <p:pic>
        <p:nvPicPr>
          <p:cNvPr id="19" name="Content Placeholder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91255" y="7167432"/>
            <a:ext cx="2713873" cy="1725048"/>
          </a:xfrm>
          <a:prstGeom prst="rect">
            <a:avLst/>
          </a:prstGeom>
        </p:spPr>
      </p:pic>
      <p:pic>
        <p:nvPicPr>
          <p:cNvPr id="20" name="Picture 19" descr="nakit (7).JPG"/>
          <p:cNvPicPr/>
          <p:nvPr/>
        </p:nvPicPr>
        <p:blipFill rotWithShape="1">
          <a:blip r:embed="rId9" cstate="print"/>
          <a:srcRect l="2347"/>
          <a:stretch/>
        </p:blipFill>
        <p:spPr>
          <a:xfrm>
            <a:off x="3564621" y="2771800"/>
            <a:ext cx="2718065" cy="2139454"/>
          </a:xfrm>
          <a:prstGeom prst="rect">
            <a:avLst/>
          </a:prstGeom>
        </p:spPr>
      </p:pic>
      <p:sp>
        <p:nvSpPr>
          <p:cNvPr id="2" name="TextBox 1"/>
          <p:cNvSpPr txBox="1"/>
          <p:nvPr/>
        </p:nvSpPr>
        <p:spPr>
          <a:xfrm>
            <a:off x="1789505" y="16332"/>
            <a:ext cx="3439695" cy="523220"/>
          </a:xfrm>
          <a:prstGeom prst="rect">
            <a:avLst/>
          </a:prstGeom>
          <a:noFill/>
        </p:spPr>
        <p:txBody>
          <a:bodyPr wrap="square" rtlCol="0">
            <a:spAutoFit/>
          </a:bodyPr>
          <a:lstStyle/>
          <a:p>
            <a:r>
              <a:rPr lang="sr-Latn-ME" sz="2800" b="1" dirty="0" smtClean="0">
                <a:solidFill>
                  <a:srgbClr val="FFC000"/>
                </a:solidFill>
                <a:effectLst>
                  <a:reflection blurRad="6350" stA="55000" endA="300" endPos="45500" dir="5400000" sy="-100000" algn="bl" rotWithShape="0"/>
                </a:effectLst>
                <a:latin typeface="Times New Roman" pitchFamily="18" charset="0"/>
                <a:cs typeface="Times New Roman" pitchFamily="18" charset="0"/>
              </a:rPr>
              <a:t>IZ ŽIVOTA ŠKOLE</a:t>
            </a:r>
            <a:endParaRPr lang="en-US" sz="2800" b="1" dirty="0">
              <a:solidFill>
                <a:srgbClr val="FFC000"/>
              </a:solidFill>
              <a:effectLst>
                <a:reflection blurRad="6350" stA="55000" endA="300" endPos="45500" dir="5400000" sy="-100000" algn="bl" rotWithShape="0"/>
              </a:effectLst>
              <a:latin typeface="Times New Roman" pitchFamily="18" charset="0"/>
              <a:cs typeface="Times New Roman" pitchFamily="18" charset="0"/>
            </a:endParaRPr>
          </a:p>
        </p:txBody>
      </p:sp>
    </p:spTree>
    <p:extLst>
      <p:ext uri="{BB962C8B-B14F-4D97-AF65-F5344CB8AC3E}">
        <p14:creationId xmlns:p14="http://schemas.microsoft.com/office/powerpoint/2010/main" val="33967990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colorTemperature colorTemp="4700"/>
                    </a14:imgEffect>
                    <a14:imgEffect>
                      <a14:saturation sat="66000"/>
                    </a14:imgEffect>
                    <a14:imgEffect>
                      <a14:brightnessContrast bright="60000" contrast="-40000"/>
                    </a14:imgEffect>
                  </a14:imgLayer>
                </a14:imgProps>
              </a:ext>
            </a:extLst>
          </a:blip>
          <a:srcRect/>
          <a:stretch>
            <a:fillRect t="-12000" b="-12000"/>
          </a:stretch>
        </a:blipFill>
        <a:effectLst/>
      </p:bgPr>
    </p:bg>
    <p:spTree>
      <p:nvGrpSpPr>
        <p:cNvPr id="1" name=""/>
        <p:cNvGrpSpPr/>
        <p:nvPr/>
      </p:nvGrpSpPr>
      <p:grpSpPr>
        <a:xfrm>
          <a:off x="0" y="0"/>
          <a:ext cx="0" cy="0"/>
          <a:chOff x="0" y="0"/>
          <a:chExt cx="0" cy="0"/>
        </a:xfrm>
      </p:grpSpPr>
      <p:pic>
        <p:nvPicPr>
          <p:cNvPr id="16" name="Picture 15"/>
          <p:cNvPicPr/>
          <p:nvPr/>
        </p:nvPicPr>
        <p:blipFill rotWithShape="1">
          <a:blip r:embed="rId4" cstate="print">
            <a:extLst>
              <a:ext uri="{28A0092B-C50C-407E-A947-70E740481C1C}">
                <a14:useLocalDpi xmlns:a14="http://schemas.microsoft.com/office/drawing/2010/main" val="0"/>
              </a:ext>
            </a:extLst>
          </a:blip>
          <a:srcRect t="18171"/>
          <a:stretch/>
        </p:blipFill>
        <p:spPr bwMode="auto">
          <a:xfrm>
            <a:off x="357166" y="5429256"/>
            <a:ext cx="2500330" cy="1571636"/>
          </a:xfrm>
          <a:prstGeom prst="rect">
            <a:avLst/>
          </a:prstGeom>
          <a:ln>
            <a:noFill/>
          </a:ln>
          <a:effectLst>
            <a:softEdge rad="112500"/>
          </a:effectLst>
        </p:spPr>
      </p:pic>
      <p:sp>
        <p:nvSpPr>
          <p:cNvPr id="4" name="Rectangle 3"/>
          <p:cNvSpPr/>
          <p:nvPr/>
        </p:nvSpPr>
        <p:spPr>
          <a:xfrm>
            <a:off x="332656" y="328752"/>
            <a:ext cx="2953468" cy="1938992"/>
          </a:xfrm>
          <a:prstGeom prst="rect">
            <a:avLst/>
          </a:prstGeom>
        </p:spPr>
        <p:txBody>
          <a:bodyPr wrap="square">
            <a:spAutoFit/>
          </a:bodyPr>
          <a:lstStyle/>
          <a:p>
            <a:r>
              <a:rPr lang="en-US" sz="1200" b="1" dirty="0" smtClean="0">
                <a:latin typeface="Times New Roman" pitchFamily="18" charset="0"/>
                <a:cs typeface="Times New Roman" pitchFamily="18" charset="0"/>
              </a:rPr>
              <a:t>“Au, </a:t>
            </a:r>
            <a:r>
              <a:rPr lang="en-US" sz="1200" b="1" dirty="0" err="1" smtClean="0">
                <a:latin typeface="Times New Roman" pitchFamily="18" charset="0"/>
                <a:cs typeface="Times New Roman" pitchFamily="18" charset="0"/>
              </a:rPr>
              <a:t>što</a:t>
            </a:r>
            <a:r>
              <a:rPr lang="en-US" sz="1200" b="1" dirty="0" smtClean="0">
                <a:latin typeface="Times New Roman" pitchFamily="18" charset="0"/>
                <a:cs typeface="Times New Roman" pitchFamily="18" charset="0"/>
              </a:rPr>
              <a:t> je </a:t>
            </a:r>
            <a:r>
              <a:rPr lang="en-US" sz="1200" b="1" dirty="0" err="1" smtClean="0">
                <a:latin typeface="Times New Roman" pitchFamily="18" charset="0"/>
                <a:cs typeface="Times New Roman" pitchFamily="18" charset="0"/>
              </a:rPr>
              <a:t>škola</a:t>
            </a:r>
            <a:r>
              <a:rPr lang="en-US" sz="1200" b="1" dirty="0" smtClean="0">
                <a:latin typeface="Times New Roman" pitchFamily="18" charset="0"/>
                <a:cs typeface="Times New Roman" pitchFamily="18" charset="0"/>
              </a:rPr>
              <a:t> </a:t>
            </a:r>
            <a:r>
              <a:rPr lang="en-US" sz="1200" b="1" dirty="0" err="1" smtClean="0">
                <a:latin typeface="Times New Roman" pitchFamily="18" charset="0"/>
                <a:cs typeface="Times New Roman" pitchFamily="18" charset="0"/>
              </a:rPr>
              <a:t>zgodna</a:t>
            </a:r>
            <a:r>
              <a:rPr lang="en-US" sz="1200" b="1" dirty="0" smtClean="0">
                <a:latin typeface="Times New Roman" pitchFamily="18" charset="0"/>
                <a:cs typeface="Times New Roman" pitchFamily="18" charset="0"/>
              </a:rPr>
              <a:t>!”</a:t>
            </a:r>
            <a:endParaRPr lang="sr-Latn-ME" sz="1200" b="1" dirty="0" smtClean="0">
              <a:latin typeface="Times New Roman" pitchFamily="18" charset="0"/>
              <a:cs typeface="Times New Roman" pitchFamily="18" charset="0"/>
            </a:endParaRPr>
          </a:p>
          <a:p>
            <a:endParaRPr lang="en-US" sz="1200" b="1" dirty="0" smtClean="0">
              <a:latin typeface="Times New Roman" pitchFamily="18" charset="0"/>
              <a:cs typeface="Times New Roman" pitchFamily="18" charset="0"/>
            </a:endParaRPr>
          </a:p>
          <a:p>
            <a:r>
              <a:rPr lang="sr-Latn-ME"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Škola</a:t>
            </a:r>
            <a:r>
              <a:rPr lang="en-US" sz="1200" dirty="0" smtClean="0">
                <a:latin typeface="Times New Roman" pitchFamily="18" charset="0"/>
                <a:cs typeface="Times New Roman" pitchFamily="18" charset="0"/>
              </a:rPr>
              <a:t> </a:t>
            </a:r>
            <a:r>
              <a:rPr lang="en-US" sz="1200" dirty="0">
                <a:latin typeface="Times New Roman" pitchFamily="18" charset="0"/>
                <a:cs typeface="Times New Roman" pitchFamily="18" charset="0"/>
              </a:rPr>
              <a:t>je </a:t>
            </a:r>
            <a:r>
              <a:rPr lang="en-US" sz="1200" dirty="0" err="1">
                <a:latin typeface="Times New Roman" pitchFamily="18" charset="0"/>
                <a:cs typeface="Times New Roman" pitchFamily="18" charset="0"/>
              </a:rPr>
              <a:t>naša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druga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kuća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nasmijanog</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lica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nas</a:t>
            </a:r>
            <a:r>
              <a:rPr lang="en-US" sz="1200" dirty="0">
                <a:latin typeface="Times New Roman" pitchFamily="18" charset="0"/>
                <a:cs typeface="Times New Roman" pitchFamily="18" charset="0"/>
              </a:rPr>
              <a:t> prima u </a:t>
            </a:r>
            <a:r>
              <a:rPr lang="en-US" sz="1200" dirty="0" err="1">
                <a:latin typeface="Times New Roman" pitchFamily="18" charset="0"/>
                <a:cs typeface="Times New Roman" pitchFamily="18" charset="0"/>
              </a:rPr>
              <a:t>svoje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redove</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uči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nas</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životu</a:t>
            </a:r>
            <a:r>
              <a:rPr lang="en-US" sz="1200" dirty="0" smtClean="0">
                <a:latin typeface="Times New Roman" pitchFamily="18" charset="0"/>
                <a:cs typeface="Times New Roman" pitchFamily="18" charset="0"/>
              </a:rPr>
              <a:t>.</a:t>
            </a:r>
            <a:r>
              <a:rPr lang="sr-Latn-ME"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Uči</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nas</a:t>
            </a:r>
            <a:r>
              <a:rPr lang="en-US" sz="1200" dirty="0">
                <a:latin typeface="Times New Roman" pitchFamily="18" charset="0"/>
                <a:cs typeface="Times New Roman" pitchFamily="18" charset="0"/>
              </a:rPr>
              <a:t> da se </a:t>
            </a:r>
            <a:r>
              <a:rPr lang="en-US" sz="1200" dirty="0" err="1">
                <a:latin typeface="Times New Roman" pitchFamily="18" charset="0"/>
                <a:cs typeface="Times New Roman" pitchFamily="18" charset="0"/>
              </a:rPr>
              <a:t>blagošću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postiže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mnogo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više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nego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strogoćom</a:t>
            </a:r>
            <a:r>
              <a:rPr lang="en-US" sz="1200" dirty="0">
                <a:latin typeface="Times New Roman" pitchFamily="18" charset="0"/>
                <a:cs typeface="Times New Roman" pitchFamily="18" charset="0"/>
              </a:rPr>
              <a:t>. </a:t>
            </a:r>
            <a:r>
              <a:rPr lang="sr-Latn-ME" sz="1200" dirty="0" smtClean="0">
                <a:latin typeface="Times New Roman" pitchFamily="18" charset="0"/>
                <a:cs typeface="Times New Roman" pitchFamily="18" charset="0"/>
              </a:rPr>
              <a:t>Upozna </a:t>
            </a:r>
            <a:r>
              <a:rPr lang="en-US" sz="1200" dirty="0" err="1" smtClean="0">
                <a:latin typeface="Times New Roman" pitchFamily="18" charset="0"/>
                <a:cs typeface="Times New Roman" pitchFamily="18" charset="0"/>
              </a:rPr>
              <a:t>na</a:t>
            </a:r>
            <a:r>
              <a:rPr lang="sr-Latn-ME" sz="1200" dirty="0" smtClean="0">
                <a:latin typeface="Times New Roman" pitchFamily="18" charset="0"/>
                <a:cs typeface="Times New Roman" pitchFamily="18" charset="0"/>
              </a:rPr>
              <a:t>s sa </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prav</a:t>
            </a:r>
            <a:r>
              <a:rPr lang="sr-Latn-ME" sz="1200" dirty="0" smtClean="0">
                <a:latin typeface="Times New Roman" pitchFamily="18" charset="0"/>
                <a:cs typeface="Times New Roman" pitchFamily="18" charset="0"/>
              </a:rPr>
              <a:t>im</a:t>
            </a:r>
            <a:r>
              <a:rPr lang="en-US" sz="1200" dirty="0" smtClean="0">
                <a:latin typeface="Times New Roman" pitchFamily="18" charset="0"/>
                <a:cs typeface="Times New Roman" pitchFamily="18" charset="0"/>
              </a:rPr>
              <a:t> drug</a:t>
            </a:r>
            <a:r>
              <a:rPr lang="sr-Latn-ME" sz="1200" dirty="0" smtClean="0">
                <a:latin typeface="Times New Roman" pitchFamily="18" charset="0"/>
                <a:cs typeface="Times New Roman" pitchFamily="18" charset="0"/>
              </a:rPr>
              <a:t>om</a:t>
            </a:r>
            <a:r>
              <a:rPr lang="en-US" sz="1200" dirty="0" smtClean="0">
                <a:latin typeface="Times New Roman" pitchFamily="18" charset="0"/>
                <a:cs typeface="Times New Roman" pitchFamily="18" charset="0"/>
              </a:rPr>
              <a:t>, </a:t>
            </a:r>
            <a:r>
              <a:rPr lang="sr-Latn-ME" sz="1200" dirty="0" smtClean="0">
                <a:latin typeface="Times New Roman" pitchFamily="18" charset="0"/>
                <a:cs typeface="Times New Roman" pitchFamily="18" charset="0"/>
              </a:rPr>
              <a:t>pokaže nam </a:t>
            </a:r>
            <a:r>
              <a:rPr lang="en-US" sz="1200" dirty="0" err="1" smtClean="0">
                <a:latin typeface="Times New Roman" pitchFamily="18" charset="0"/>
                <a:cs typeface="Times New Roman" pitchFamily="18" charset="0"/>
              </a:rPr>
              <a:t>rijeku</a:t>
            </a:r>
            <a:r>
              <a:rPr lang="en-US" sz="1200" dirty="0" smtClean="0">
                <a:latin typeface="Times New Roman" pitchFamily="18" charset="0"/>
                <a:cs typeface="Times New Roman" pitchFamily="18" charset="0"/>
              </a:rPr>
              <a:t> </a:t>
            </a:r>
            <a:r>
              <a:rPr lang="en-US" sz="1200" dirty="0">
                <a:latin typeface="Times New Roman" pitchFamily="18" charset="0"/>
                <a:cs typeface="Times New Roman" pitchFamily="18" charset="0"/>
              </a:rPr>
              <a:t>i </a:t>
            </a:r>
            <a:r>
              <a:rPr lang="en-US" sz="1200" dirty="0" err="1">
                <a:latin typeface="Times New Roman" pitchFamily="18" charset="0"/>
                <a:cs typeface="Times New Roman" pitchFamily="18" charset="0"/>
              </a:rPr>
              <a:t>cvijet</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odvede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nas</a:t>
            </a:r>
            <a:r>
              <a:rPr lang="en-US" sz="1200" dirty="0">
                <a:latin typeface="Times New Roman" pitchFamily="18" charset="0"/>
                <a:cs typeface="Times New Roman" pitchFamily="18" charset="0"/>
              </a:rPr>
              <a:t> u </a:t>
            </a:r>
            <a:r>
              <a:rPr lang="en-US" sz="1200" dirty="0" err="1">
                <a:latin typeface="Times New Roman" pitchFamily="18" charset="0"/>
                <a:cs typeface="Times New Roman" pitchFamily="18" charset="0"/>
              </a:rPr>
              <a:t>pozorište</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izlet</a:t>
            </a:r>
            <a:r>
              <a:rPr lang="en-US" sz="1200" dirty="0">
                <a:latin typeface="Times New Roman" pitchFamily="18" charset="0"/>
                <a:cs typeface="Times New Roman" pitchFamily="18" charset="0"/>
              </a:rPr>
              <a:t>. </a:t>
            </a:r>
            <a:r>
              <a:rPr lang="en-US" sz="1200" dirty="0" err="1" smtClean="0">
                <a:latin typeface="Times New Roman" pitchFamily="18" charset="0"/>
                <a:cs typeface="Times New Roman" pitchFamily="18" charset="0"/>
              </a:rPr>
              <a:t>Zato</a:t>
            </a:r>
            <a:r>
              <a:rPr lang="sr-Latn-ME" sz="1200" dirty="0" smtClean="0">
                <a:latin typeface="Times New Roman" pitchFamily="18" charset="0"/>
                <a:cs typeface="Times New Roman" pitchFamily="18" charset="0"/>
              </a:rPr>
              <a:t>,</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ako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želite</a:t>
            </a:r>
            <a:r>
              <a:rPr lang="en-US" sz="1200" dirty="0">
                <a:latin typeface="Times New Roman" pitchFamily="18" charset="0"/>
                <a:cs typeface="Times New Roman" pitchFamily="18" charset="0"/>
              </a:rPr>
              <a:t> da </a:t>
            </a:r>
            <a:r>
              <a:rPr lang="en-US" sz="1200" dirty="0" err="1">
                <a:latin typeface="Times New Roman" pitchFamily="18" charset="0"/>
                <a:cs typeface="Times New Roman" pitchFamily="18" charset="0"/>
              </a:rPr>
              <a:t>saznate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nešto</a:t>
            </a:r>
            <a:r>
              <a:rPr lang="en-US" sz="1200" dirty="0">
                <a:latin typeface="Times New Roman" pitchFamily="18" charset="0"/>
                <a:cs typeface="Times New Roman" pitchFamily="18" charset="0"/>
              </a:rPr>
              <a:t> novo, da se </a:t>
            </a:r>
            <a:r>
              <a:rPr lang="en-US" sz="1200" dirty="0" err="1">
                <a:latin typeface="Times New Roman" pitchFamily="18" charset="0"/>
                <a:cs typeface="Times New Roman" pitchFamily="18" charset="0"/>
              </a:rPr>
              <a:t>zabavljate</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kroz</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igru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učite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dođite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škola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čeka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a:t>
            </a:r>
            <a:r>
              <a:rPr lang="en-US" sz="1200" dirty="0">
                <a:latin typeface="Times New Roman" pitchFamily="18" charset="0"/>
                <a:cs typeface="Times New Roman" pitchFamily="18" charset="0"/>
              </a:rPr>
              <a:t> vas.</a:t>
            </a:r>
          </a:p>
        </p:txBody>
      </p:sp>
      <p:sp>
        <p:nvSpPr>
          <p:cNvPr id="5" name="Rectangle 4"/>
          <p:cNvSpPr/>
          <p:nvPr/>
        </p:nvSpPr>
        <p:spPr>
          <a:xfrm>
            <a:off x="357166" y="2267744"/>
            <a:ext cx="1406154" cy="276999"/>
          </a:xfrm>
          <a:prstGeom prst="rect">
            <a:avLst/>
          </a:prstGeom>
        </p:spPr>
        <p:txBody>
          <a:bodyPr wrap="none">
            <a:spAutoFit/>
          </a:bodyPr>
          <a:lstStyle/>
          <a:p>
            <a:r>
              <a:rPr lang="en-US" sz="1200" b="1" dirty="0" err="1" smtClean="0">
                <a:latin typeface="Times New Roman" pitchFamily="18" charset="0"/>
                <a:cs typeface="Times New Roman" pitchFamily="18" charset="0"/>
              </a:rPr>
              <a:t>Učionice</a:t>
            </a:r>
            <a:r>
              <a:rPr lang="en-US" sz="1200" b="1" dirty="0" smtClean="0">
                <a:latin typeface="Times New Roman" pitchFamily="18" charset="0"/>
                <a:cs typeface="Times New Roman" pitchFamily="18" charset="0"/>
              </a:rPr>
              <a:t> </a:t>
            </a:r>
            <a:r>
              <a:rPr lang="en-US" sz="1200" b="1" dirty="0" err="1" smtClean="0">
                <a:latin typeface="Times New Roman" pitchFamily="18" charset="0"/>
                <a:cs typeface="Times New Roman" pitchFamily="18" charset="0"/>
              </a:rPr>
              <a:t>radionice</a:t>
            </a:r>
            <a:endParaRPr lang="en-US" sz="1200" dirty="0">
              <a:latin typeface="Times New Roman" pitchFamily="18" charset="0"/>
              <a:cs typeface="Times New Roman" pitchFamily="18" charset="0"/>
            </a:endParaRPr>
          </a:p>
        </p:txBody>
      </p:sp>
      <p:pic>
        <p:nvPicPr>
          <p:cNvPr id="6" name="Picture 5" descr="C:\Users\Dijana\Desktop\IIa\sergej sne[k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14488" y="2285984"/>
            <a:ext cx="1714512" cy="2286016"/>
          </a:xfrm>
          <a:prstGeom prst="rect">
            <a:avLst/>
          </a:prstGeom>
          <a:ln>
            <a:noFill/>
          </a:ln>
          <a:effectLst>
            <a:softEdge rad="112500"/>
          </a:effectLst>
        </p:spPr>
      </p:pic>
      <p:sp>
        <p:nvSpPr>
          <p:cNvPr id="7" name="Rectangle 6"/>
          <p:cNvSpPr/>
          <p:nvPr/>
        </p:nvSpPr>
        <p:spPr>
          <a:xfrm>
            <a:off x="322100" y="2571736"/>
            <a:ext cx="1392388" cy="1754326"/>
          </a:xfrm>
          <a:prstGeom prst="rect">
            <a:avLst/>
          </a:prstGeom>
        </p:spPr>
        <p:txBody>
          <a:bodyPr wrap="square">
            <a:spAutoFit/>
          </a:bodyPr>
          <a:lstStyle/>
          <a:p>
            <a:r>
              <a:rPr lang="en-US" sz="1200" dirty="0" err="1">
                <a:latin typeface="Times New Roman" pitchFamily="18" charset="0"/>
                <a:cs typeface="Times New Roman" pitchFamily="18" charset="0"/>
              </a:rPr>
              <a:t>Učenici</a:t>
            </a:r>
            <a:r>
              <a:rPr lang="en-US" sz="1200" dirty="0">
                <a:latin typeface="Times New Roman" pitchFamily="18" charset="0"/>
                <a:cs typeface="Times New Roman" pitchFamily="18" charset="0"/>
              </a:rPr>
              <a:t> II-a </a:t>
            </a:r>
            <a:r>
              <a:rPr lang="en-US" sz="1200" dirty="0" err="1">
                <a:latin typeface="Times New Roman" pitchFamily="18" charset="0"/>
                <a:cs typeface="Times New Roman" pitchFamily="18" charset="0"/>
              </a:rPr>
              <a:t>svojim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kreativnim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radom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doprinose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uređenju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učionica</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holova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Ima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tu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radova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svaku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priliku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Novu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godinu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prvi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snijeg</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jesen</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dolazak</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proljeća</a:t>
            </a:r>
            <a:r>
              <a:rPr lang="en-US" sz="1200" dirty="0">
                <a:latin typeface="Times New Roman" pitchFamily="18" charset="0"/>
                <a:cs typeface="Times New Roman" pitchFamily="18" charset="0"/>
              </a:rPr>
              <a:t>...</a:t>
            </a:r>
          </a:p>
        </p:txBody>
      </p:sp>
      <p:pic>
        <p:nvPicPr>
          <p:cNvPr id="4098" name="Picture 7"/>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188" r="18772"/>
          <a:stretch/>
        </p:blipFill>
        <p:spPr bwMode="auto">
          <a:xfrm>
            <a:off x="2786058" y="4975332"/>
            <a:ext cx="1341481" cy="13111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Rectangle 3"/>
          <p:cNvSpPr>
            <a:spLocks noChangeArrowheads="1"/>
          </p:cNvSpPr>
          <p:nvPr/>
        </p:nvSpPr>
        <p:spPr bwMode="auto">
          <a:xfrm>
            <a:off x="3071810" y="6187401"/>
            <a:ext cx="1643074"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i="0" u="none" strike="noStrike" cap="none" normalizeH="0" baseline="0" dirty="0" err="1" smtClean="0">
                <a:ln>
                  <a:noFill/>
                </a:ln>
                <a:effectLst/>
                <a:latin typeface="Times New Roman" pitchFamily="18" charset="0"/>
                <a:ea typeface="+mj-ea"/>
                <a:cs typeface="Times New Roman" pitchFamily="18" charset="0"/>
              </a:rPr>
              <a:t>Produženi</a:t>
            </a:r>
            <a:r>
              <a:rPr kumimoji="0" lang="en-US" sz="1200" i="0" u="none" strike="noStrike" cap="none" normalizeH="0" baseline="0" dirty="0" smtClean="0">
                <a:ln>
                  <a:noFill/>
                </a:ln>
                <a:effectLst/>
                <a:latin typeface="Times New Roman" pitchFamily="18" charset="0"/>
                <a:ea typeface="+mj-ea"/>
                <a:cs typeface="Times New Roman" pitchFamily="18" charset="0"/>
              </a:rPr>
              <a:t> je </a:t>
            </a:r>
            <a:r>
              <a:rPr kumimoji="0" lang="en-US" sz="1200" i="0" u="none" strike="noStrike" cap="none" normalizeH="0" baseline="0" dirty="0" err="1" smtClean="0">
                <a:ln>
                  <a:noFill/>
                </a:ln>
                <a:effectLst/>
                <a:latin typeface="Times New Roman" pitchFamily="18" charset="0"/>
                <a:ea typeface="+mj-ea"/>
                <a:cs typeface="Times New Roman" pitchFamily="18" charset="0"/>
              </a:rPr>
              <a:t>naša</a:t>
            </a:r>
            <a:r>
              <a:rPr kumimoji="0" lang="en-US" sz="1200" i="0" u="none" strike="noStrike" cap="none" normalizeH="0" baseline="0" dirty="0" smtClean="0">
                <a:ln>
                  <a:noFill/>
                </a:ln>
                <a:effectLst/>
                <a:latin typeface="Times New Roman" pitchFamily="18" charset="0"/>
                <a:ea typeface="+mj-ea"/>
                <a:cs typeface="Times New Roman" pitchFamily="18" charset="0"/>
              </a:rPr>
              <a:t> </a:t>
            </a:r>
            <a:r>
              <a:rPr kumimoji="0" lang="en-US" sz="1200" i="0" u="none" strike="noStrike" cap="none" normalizeH="0" baseline="0" dirty="0" err="1" smtClean="0">
                <a:ln>
                  <a:noFill/>
                </a:ln>
                <a:effectLst/>
                <a:latin typeface="Times New Roman" pitchFamily="18" charset="0"/>
                <a:ea typeface="+mj-ea"/>
                <a:cs typeface="Times New Roman" pitchFamily="18" charset="0"/>
              </a:rPr>
              <a:t>radionica</a:t>
            </a:r>
            <a:r>
              <a:rPr kumimoji="0" lang="en-US" sz="1200" i="0" u="none" strike="noStrike" cap="none" normalizeH="0" baseline="0" dirty="0" smtClean="0">
                <a:ln>
                  <a:noFill/>
                </a:ln>
                <a:effectLst/>
                <a:latin typeface="Times New Roman" pitchFamily="18" charset="0"/>
                <a:ea typeface="+mj-ea"/>
                <a:cs typeface="Times New Roman" pitchFamily="18" charset="0"/>
              </a:rPr>
              <a:t>, </a:t>
            </a:r>
            <a:r>
              <a:rPr kumimoji="0" lang="en-US" sz="1200" i="0" u="none" strike="noStrike" cap="none" normalizeH="0" baseline="0" dirty="0" err="1" smtClean="0">
                <a:ln>
                  <a:noFill/>
                </a:ln>
                <a:effectLst/>
                <a:latin typeface="Times New Roman" pitchFamily="18" charset="0"/>
                <a:ea typeface="+mj-ea"/>
                <a:cs typeface="Times New Roman" pitchFamily="18" charset="0"/>
              </a:rPr>
              <a:t>maštaonica</a:t>
            </a:r>
            <a:r>
              <a:rPr kumimoji="0" lang="en-US" sz="1200" i="0" u="none" strike="noStrike" cap="none" normalizeH="0" baseline="0" dirty="0" smtClean="0">
                <a:ln>
                  <a:noFill/>
                </a:ln>
                <a:effectLst/>
                <a:latin typeface="Times New Roman" pitchFamily="18" charset="0"/>
                <a:ea typeface="+mj-ea"/>
                <a:cs typeface="Times New Roman" pitchFamily="18" charset="0"/>
              </a:rPr>
              <a:t>…</a:t>
            </a:r>
            <a:endParaRPr kumimoji="0" lang="en-US" sz="1200" i="0" u="none" strike="noStrike" cap="none" normalizeH="0" baseline="0" dirty="0" smtClean="0">
              <a:ln>
                <a:noFill/>
              </a:ln>
              <a:effectLst/>
              <a:latin typeface="Times New Roman" pitchFamily="18" charset="0"/>
              <a:cs typeface="Times New Roman" pitchFamily="18" charset="0"/>
            </a:endParaRPr>
          </a:p>
          <a:p>
            <a:pPr eaLnBrk="0" fontAlgn="base" hangingPunct="0">
              <a:spcBef>
                <a:spcPct val="0"/>
              </a:spcBef>
              <a:spcAft>
                <a:spcPct val="0"/>
              </a:spcAft>
            </a:pPr>
            <a:r>
              <a:rPr lang="en-US" sz="1200" dirty="0" err="1">
                <a:latin typeface="Times New Roman" pitchFamily="18" charset="0"/>
                <a:ea typeface="Calibri" pitchFamily="34" charset="0"/>
                <a:cs typeface="Times New Roman" pitchFamily="18" charset="0"/>
              </a:rPr>
              <a:t>Malo</a:t>
            </a:r>
            <a:r>
              <a:rPr lang="en-US" sz="1200" dirty="0">
                <a:latin typeface="Times New Roman" pitchFamily="18" charset="0"/>
                <a:ea typeface="Calibri" pitchFamily="34" charset="0"/>
                <a:cs typeface="Times New Roman" pitchFamily="18" charset="0"/>
              </a:rPr>
              <a:t> </a:t>
            </a:r>
            <a:r>
              <a:rPr lang="en-US" sz="1200" dirty="0" err="1">
                <a:latin typeface="Times New Roman" pitchFamily="18" charset="0"/>
                <a:ea typeface="Calibri" pitchFamily="34" charset="0"/>
                <a:cs typeface="Times New Roman" pitchFamily="18" charset="0"/>
              </a:rPr>
              <a:t>smo</a:t>
            </a:r>
            <a:r>
              <a:rPr lang="en-US" sz="1200" dirty="0">
                <a:latin typeface="Times New Roman" pitchFamily="18" charset="0"/>
                <a:ea typeface="Calibri" pitchFamily="34" charset="0"/>
                <a:cs typeface="Times New Roman" pitchFamily="18" charset="0"/>
              </a:rPr>
              <a:t> se </a:t>
            </a:r>
            <a:r>
              <a:rPr lang="en-US" sz="1200" dirty="0" err="1">
                <a:latin typeface="Times New Roman" pitchFamily="18" charset="0"/>
                <a:ea typeface="Calibri" pitchFamily="34" charset="0"/>
                <a:cs typeface="Times New Roman" pitchFamily="18" charset="0"/>
              </a:rPr>
              <a:t>umazali</a:t>
            </a:r>
            <a:r>
              <a:rPr lang="en-US" sz="1200" dirty="0">
                <a:latin typeface="Times New Roman" pitchFamily="18" charset="0"/>
                <a:ea typeface="Calibri" pitchFamily="34" charset="0"/>
                <a:cs typeface="Times New Roman" pitchFamily="18" charset="0"/>
              </a:rPr>
              <a:t>, </a:t>
            </a:r>
            <a:r>
              <a:rPr lang="en-US" sz="1200" dirty="0" err="1">
                <a:latin typeface="Times New Roman" pitchFamily="18" charset="0"/>
                <a:ea typeface="Calibri" pitchFamily="34" charset="0"/>
                <a:cs typeface="Times New Roman" pitchFamily="18" charset="0"/>
              </a:rPr>
              <a:t>ali</a:t>
            </a:r>
            <a:r>
              <a:rPr lang="en-US" sz="1200" dirty="0">
                <a:latin typeface="Times New Roman" pitchFamily="18" charset="0"/>
                <a:ea typeface="Calibri" pitchFamily="34" charset="0"/>
                <a:cs typeface="Times New Roman" pitchFamily="18" charset="0"/>
              </a:rPr>
              <a:t> </a:t>
            </a:r>
            <a:r>
              <a:rPr lang="en-US" sz="1200" dirty="0" err="1">
                <a:latin typeface="Times New Roman" pitchFamily="18" charset="0"/>
                <a:ea typeface="Calibri" pitchFamily="34" charset="0"/>
                <a:cs typeface="Times New Roman" pitchFamily="18" charset="0"/>
              </a:rPr>
              <a:t>zadatak</a:t>
            </a:r>
            <a:r>
              <a:rPr lang="en-US" sz="1200" dirty="0">
                <a:latin typeface="Times New Roman" pitchFamily="18" charset="0"/>
                <a:ea typeface="Calibri" pitchFamily="34" charset="0"/>
                <a:cs typeface="Times New Roman" pitchFamily="18" charset="0"/>
              </a:rPr>
              <a:t> </a:t>
            </a:r>
            <a:r>
              <a:rPr lang="en-US" sz="1200" dirty="0" err="1" smtClean="0">
                <a:latin typeface="Times New Roman" pitchFamily="18" charset="0"/>
                <a:ea typeface="Calibri" pitchFamily="34" charset="0"/>
                <a:cs typeface="Times New Roman" pitchFamily="18" charset="0"/>
              </a:rPr>
              <a:t>smo</a:t>
            </a:r>
            <a:r>
              <a:rPr lang="en-US" sz="1200" dirty="0" smtClean="0">
                <a:latin typeface="Times New Roman" pitchFamily="18" charset="0"/>
                <a:ea typeface="Calibri" pitchFamily="34" charset="0"/>
                <a:cs typeface="Times New Roman" pitchFamily="18" charset="0"/>
              </a:rPr>
              <a:t> </a:t>
            </a:r>
            <a:r>
              <a:rPr lang="en-US" sz="1200" dirty="0" err="1" smtClean="0">
                <a:latin typeface="Times New Roman" pitchFamily="18" charset="0"/>
                <a:ea typeface="Calibri" pitchFamily="34" charset="0"/>
                <a:cs typeface="Times New Roman" pitchFamily="18" charset="0"/>
              </a:rPr>
              <a:t>uspješno</a:t>
            </a:r>
            <a:r>
              <a:rPr lang="en-US" sz="1200" dirty="0" smtClean="0">
                <a:latin typeface="Times New Roman" pitchFamily="18" charset="0"/>
                <a:ea typeface="Calibri" pitchFamily="34" charset="0"/>
                <a:cs typeface="Times New Roman" pitchFamily="18" charset="0"/>
              </a:rPr>
              <a:t> </a:t>
            </a:r>
            <a:r>
              <a:rPr lang="en-US" sz="1200" dirty="0" err="1">
                <a:latin typeface="Times New Roman" pitchFamily="18" charset="0"/>
                <a:ea typeface="Calibri" pitchFamily="34" charset="0"/>
                <a:cs typeface="Times New Roman" pitchFamily="18" charset="0"/>
              </a:rPr>
              <a:t>obavili</a:t>
            </a:r>
            <a:r>
              <a:rPr lang="en-US" sz="1200" dirty="0">
                <a:latin typeface="Times New Roman" pitchFamily="18" charset="0"/>
                <a:ea typeface="Calibri" pitchFamily="34" charset="0"/>
                <a:cs typeface="Times New Roman" pitchFamily="18" charset="0"/>
              </a:rPr>
              <a:t>.</a:t>
            </a:r>
            <a:endParaRPr lang="en-US" sz="1200" dirty="0">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11" name="Rectangle 4"/>
          <p:cNvSpPr>
            <a:spLocks noChangeArrowheads="1"/>
          </p:cNvSpPr>
          <p:nvPr/>
        </p:nvSpPr>
        <p:spPr bwMode="auto">
          <a:xfrm>
            <a:off x="0" y="1943100"/>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12"/>
          <p:cNvSpPr/>
          <p:nvPr/>
        </p:nvSpPr>
        <p:spPr>
          <a:xfrm>
            <a:off x="357166" y="4429124"/>
            <a:ext cx="2563079" cy="1015663"/>
          </a:xfrm>
          <a:prstGeom prst="rect">
            <a:avLst/>
          </a:prstGeom>
        </p:spPr>
        <p:txBody>
          <a:bodyPr wrap="square">
            <a:spAutoFit/>
          </a:bodyPr>
          <a:lstStyle/>
          <a:p>
            <a:r>
              <a:rPr lang="en-US" sz="1200" dirty="0">
                <a:latin typeface="Times New Roman" pitchFamily="18" charset="0"/>
                <a:cs typeface="Times New Roman" pitchFamily="18" charset="0"/>
              </a:rPr>
              <a:t>U </a:t>
            </a:r>
            <a:r>
              <a:rPr lang="en-US" sz="1200" dirty="0" err="1">
                <a:latin typeface="Times New Roman" pitchFamily="18" charset="0"/>
                <a:cs typeface="Times New Roman" pitchFamily="18" charset="0"/>
              </a:rPr>
              <a:t>sklopu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ciljeva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vezanih</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kalendar</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djeca</a:t>
            </a:r>
            <a:r>
              <a:rPr lang="en-US" sz="1200" dirty="0">
                <a:latin typeface="Times New Roman" pitchFamily="18" charset="0"/>
                <a:cs typeface="Times New Roman" pitchFamily="18" charset="0"/>
              </a:rPr>
              <a:t> u </a:t>
            </a:r>
            <a:r>
              <a:rPr lang="en-US" sz="1200" dirty="0" err="1">
                <a:latin typeface="Times New Roman" pitchFamily="18" charset="0"/>
                <a:cs typeface="Times New Roman" pitchFamily="18" charset="0"/>
              </a:rPr>
              <a:t>odjeljenju</a:t>
            </a:r>
            <a:r>
              <a:rPr lang="en-US" sz="1200" dirty="0">
                <a:latin typeface="Times New Roman" pitchFamily="18" charset="0"/>
                <a:cs typeface="Times New Roman" pitchFamily="18" charset="0"/>
              </a:rPr>
              <a:t> II-d </a:t>
            </a:r>
            <a:r>
              <a:rPr lang="en-US" sz="1200" dirty="0" err="1">
                <a:latin typeface="Times New Roman" pitchFamily="18" charset="0"/>
                <a:cs typeface="Times New Roman" pitchFamily="18" charset="0"/>
              </a:rPr>
              <a:t>su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mogla</a:t>
            </a:r>
            <a:r>
              <a:rPr lang="en-US" sz="1200" dirty="0">
                <a:latin typeface="Times New Roman" pitchFamily="18" charset="0"/>
                <a:cs typeface="Times New Roman" pitchFamily="18" charset="0"/>
              </a:rPr>
              <a:t> da </a:t>
            </a:r>
            <a:r>
              <a:rPr lang="en-US" sz="1200" dirty="0" err="1">
                <a:latin typeface="Times New Roman" pitchFamily="18" charset="0"/>
                <a:cs typeface="Times New Roman" pitchFamily="18" charset="0"/>
              </a:rPr>
              <a:t>uživaju</a:t>
            </a:r>
            <a:r>
              <a:rPr lang="en-US" sz="1200" dirty="0">
                <a:latin typeface="Times New Roman" pitchFamily="18" charset="0"/>
                <a:cs typeface="Times New Roman" pitchFamily="18" charset="0"/>
              </a:rPr>
              <a:t> u </a:t>
            </a:r>
            <a:r>
              <a:rPr lang="en-US" sz="1200" dirty="0" err="1">
                <a:latin typeface="Times New Roman" pitchFamily="18" charset="0"/>
                <a:cs typeface="Times New Roman" pitchFamily="18" charset="0"/>
              </a:rPr>
              <a:t>dijelu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časa</a:t>
            </a:r>
            <a:r>
              <a:rPr lang="en-US" sz="1200" dirty="0">
                <a:latin typeface="Times New Roman" pitchFamily="18" charset="0"/>
                <a:cs typeface="Times New Roman" pitchFamily="18" charset="0"/>
              </a:rPr>
              <a:t> </a:t>
            </a:r>
          </a:p>
          <a:p>
            <a:r>
              <a:rPr lang="en-US" sz="1200" dirty="0" err="1">
                <a:latin typeface="Times New Roman" pitchFamily="18" charset="0"/>
                <a:cs typeface="Times New Roman" pitchFamily="18" charset="0"/>
              </a:rPr>
              <a:t>koji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jebio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namijenjen</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iscrtavanju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maski</a:t>
            </a:r>
            <a:r>
              <a:rPr lang="en-US" sz="1200" dirty="0">
                <a:latin typeface="Times New Roman" pitchFamily="18" charset="0"/>
                <a:cs typeface="Times New Roman" pitchFamily="18" charset="0"/>
              </a:rPr>
              <a:t>.</a:t>
            </a:r>
          </a:p>
        </p:txBody>
      </p:sp>
      <p:sp>
        <p:nvSpPr>
          <p:cNvPr id="14" name="Rectangle 13"/>
          <p:cNvSpPr/>
          <p:nvPr/>
        </p:nvSpPr>
        <p:spPr>
          <a:xfrm>
            <a:off x="2928934" y="7358082"/>
            <a:ext cx="2000264" cy="1569660"/>
          </a:xfrm>
          <a:prstGeom prst="rect">
            <a:avLst/>
          </a:prstGeom>
        </p:spPr>
        <p:txBody>
          <a:bodyPr wrap="square">
            <a:spAutoFit/>
          </a:bodyPr>
          <a:lstStyle/>
          <a:p>
            <a:r>
              <a:rPr lang="en-US" sz="1200" dirty="0" err="1">
                <a:latin typeface="Times New Roman" pitchFamily="18" charset="0"/>
                <a:ea typeface="+mj-ea"/>
                <a:cs typeface="Times New Roman" pitchFamily="18" charset="0"/>
              </a:rPr>
              <a:t>I</a:t>
            </a:r>
            <a:r>
              <a:rPr lang="en-US" sz="1200" dirty="0" err="1" smtClean="0">
                <a:latin typeface="Times New Roman" pitchFamily="18" charset="0"/>
                <a:ea typeface="+mj-ea"/>
                <a:cs typeface="Times New Roman" pitchFamily="18" charset="0"/>
              </a:rPr>
              <a:t>zrada</a:t>
            </a:r>
            <a:r>
              <a:rPr lang="en-US" sz="1200" dirty="0" smtClean="0">
                <a:latin typeface="Times New Roman" pitchFamily="18" charset="0"/>
                <a:ea typeface="+mj-ea"/>
                <a:cs typeface="Times New Roman" pitchFamily="18" charset="0"/>
              </a:rPr>
              <a:t> </a:t>
            </a:r>
            <a:r>
              <a:rPr lang="en-US" sz="1200" dirty="0" err="1" smtClean="0">
                <a:latin typeface="Times New Roman" pitchFamily="18" charset="0"/>
                <a:ea typeface="+mj-ea"/>
                <a:cs typeface="Times New Roman" pitchFamily="18" charset="0"/>
              </a:rPr>
              <a:t>čestitke</a:t>
            </a:r>
            <a:r>
              <a:rPr lang="en-US" sz="1200" dirty="0" smtClean="0">
                <a:latin typeface="Times New Roman" pitchFamily="18" charset="0"/>
                <a:ea typeface="+mj-ea"/>
                <a:cs typeface="Times New Roman" pitchFamily="18" charset="0"/>
              </a:rPr>
              <a:t>  </a:t>
            </a:r>
            <a:r>
              <a:rPr lang="en-US" sz="1200" dirty="0" err="1" smtClean="0">
                <a:latin typeface="Times New Roman" pitchFamily="18" charset="0"/>
                <a:ea typeface="+mj-ea"/>
                <a:cs typeface="Times New Roman" pitchFamily="18" charset="0"/>
              </a:rPr>
              <a:t>za</a:t>
            </a:r>
            <a:r>
              <a:rPr lang="en-US" sz="1200" dirty="0" smtClean="0">
                <a:latin typeface="Times New Roman" pitchFamily="18" charset="0"/>
                <a:ea typeface="+mj-ea"/>
                <a:cs typeface="Times New Roman" pitchFamily="18" charset="0"/>
              </a:rPr>
              <a:t> </a:t>
            </a:r>
            <a:r>
              <a:rPr lang="en-US" sz="1200" dirty="0" err="1" smtClean="0">
                <a:latin typeface="Times New Roman" pitchFamily="18" charset="0"/>
                <a:ea typeface="+mj-ea"/>
                <a:cs typeface="Times New Roman" pitchFamily="18" charset="0"/>
              </a:rPr>
              <a:t>mame</a:t>
            </a:r>
            <a:r>
              <a:rPr lang="en-US" sz="1200" dirty="0" smtClean="0">
                <a:latin typeface="Times New Roman" pitchFamily="18" charset="0"/>
                <a:ea typeface="+mj-ea"/>
                <a:cs typeface="Times New Roman" pitchFamily="18" charset="0"/>
              </a:rPr>
              <a:t> . </a:t>
            </a:r>
            <a:r>
              <a:rPr lang="en-US" sz="1200" dirty="0" err="1" smtClean="0">
                <a:latin typeface="Times New Roman" pitchFamily="18" charset="0"/>
                <a:ea typeface="+mj-ea"/>
                <a:cs typeface="Times New Roman" pitchFamily="18" charset="0"/>
              </a:rPr>
              <a:t>Cvjetić</a:t>
            </a:r>
            <a:r>
              <a:rPr lang="en-US" sz="1200" dirty="0" smtClean="0">
                <a:latin typeface="Times New Roman" pitchFamily="18" charset="0"/>
                <a:ea typeface="+mj-ea"/>
                <a:cs typeface="Times New Roman" pitchFamily="18" charset="0"/>
              </a:rPr>
              <a:t> </a:t>
            </a:r>
            <a:r>
              <a:rPr lang="en-US" sz="1200" dirty="0" err="1">
                <a:latin typeface="Times New Roman" pitchFamily="18" charset="0"/>
                <a:ea typeface="+mj-ea"/>
                <a:cs typeface="Times New Roman" pitchFamily="18" charset="0"/>
              </a:rPr>
              <a:t>jedan</a:t>
            </a:r>
            <a:r>
              <a:rPr lang="en-US" sz="1200" dirty="0">
                <a:latin typeface="Times New Roman" pitchFamily="18" charset="0"/>
                <a:ea typeface="+mj-ea"/>
                <a:cs typeface="Times New Roman" pitchFamily="18" charset="0"/>
              </a:rPr>
              <a:t>, pa </a:t>
            </a:r>
            <a:r>
              <a:rPr lang="en-US" sz="1200" dirty="0" err="1">
                <a:latin typeface="Times New Roman" pitchFamily="18" charset="0"/>
                <a:ea typeface="+mj-ea"/>
                <a:cs typeface="Times New Roman" pitchFamily="18" charset="0"/>
              </a:rPr>
              <a:t>još</a:t>
            </a:r>
            <a:r>
              <a:rPr lang="en-US" sz="1200" dirty="0">
                <a:latin typeface="Times New Roman" pitchFamily="18" charset="0"/>
                <a:ea typeface="+mj-ea"/>
                <a:cs typeface="Times New Roman" pitchFamily="18" charset="0"/>
              </a:rPr>
              <a:t> </a:t>
            </a:r>
            <a:r>
              <a:rPr lang="en-US" sz="1200" dirty="0" err="1">
                <a:latin typeface="Times New Roman" pitchFamily="18" charset="0"/>
                <a:ea typeface="+mj-ea"/>
                <a:cs typeface="Times New Roman" pitchFamily="18" charset="0"/>
              </a:rPr>
              <a:t>jedan</a:t>
            </a:r>
            <a:r>
              <a:rPr lang="en-US" sz="1200" dirty="0">
                <a:latin typeface="Times New Roman" pitchFamily="18" charset="0"/>
                <a:ea typeface="+mj-ea"/>
                <a:cs typeface="Times New Roman" pitchFamily="18" charset="0"/>
              </a:rPr>
              <a:t>. </a:t>
            </a:r>
            <a:r>
              <a:rPr lang="en-US" sz="1200" dirty="0" err="1">
                <a:latin typeface="Times New Roman" pitchFamily="18" charset="0"/>
                <a:ea typeface="+mj-ea"/>
                <a:cs typeface="Times New Roman" pitchFamily="18" charset="0"/>
              </a:rPr>
              <a:t>Jedva</a:t>
            </a:r>
            <a:r>
              <a:rPr lang="en-US" sz="1200" dirty="0">
                <a:latin typeface="Times New Roman" pitchFamily="18" charset="0"/>
                <a:ea typeface="+mj-ea"/>
                <a:cs typeface="Times New Roman" pitchFamily="18" charset="0"/>
              </a:rPr>
              <a:t> </a:t>
            </a:r>
            <a:r>
              <a:rPr lang="en-US" sz="1200" dirty="0" err="1">
                <a:latin typeface="Times New Roman" pitchFamily="18" charset="0"/>
                <a:ea typeface="+mj-ea"/>
                <a:cs typeface="Times New Roman" pitchFamily="18" charset="0"/>
              </a:rPr>
              <a:t>čekam</a:t>
            </a:r>
            <a:r>
              <a:rPr lang="en-US" sz="1200" dirty="0">
                <a:latin typeface="Times New Roman" pitchFamily="18" charset="0"/>
                <a:ea typeface="+mj-ea"/>
                <a:cs typeface="Times New Roman" pitchFamily="18" charset="0"/>
              </a:rPr>
              <a:t> da </a:t>
            </a:r>
            <a:r>
              <a:rPr lang="en-US" sz="1200" dirty="0" err="1">
                <a:latin typeface="Times New Roman" pitchFamily="18" charset="0"/>
                <a:ea typeface="+mj-ea"/>
                <a:cs typeface="Times New Roman" pitchFamily="18" charset="0"/>
              </a:rPr>
              <a:t>vidim</a:t>
            </a:r>
            <a:r>
              <a:rPr lang="en-US" sz="1200" dirty="0">
                <a:latin typeface="Times New Roman" pitchFamily="18" charset="0"/>
                <a:ea typeface="+mj-ea"/>
                <a:cs typeface="Times New Roman" pitchFamily="18" charset="0"/>
              </a:rPr>
              <a:t> </a:t>
            </a:r>
            <a:r>
              <a:rPr lang="en-US" sz="1200" dirty="0" err="1">
                <a:latin typeface="Times New Roman" pitchFamily="18" charset="0"/>
                <a:ea typeface="+mj-ea"/>
                <a:cs typeface="Times New Roman" pitchFamily="18" charset="0"/>
              </a:rPr>
              <a:t>mamino</a:t>
            </a:r>
            <a:r>
              <a:rPr lang="en-US" sz="1200" dirty="0">
                <a:latin typeface="Times New Roman" pitchFamily="18" charset="0"/>
                <a:ea typeface="+mj-ea"/>
                <a:cs typeface="Times New Roman" pitchFamily="18" charset="0"/>
              </a:rPr>
              <a:t>, </a:t>
            </a:r>
            <a:r>
              <a:rPr lang="en-US" sz="1200" dirty="0" err="1">
                <a:latin typeface="Times New Roman" pitchFamily="18" charset="0"/>
                <a:ea typeface="+mj-ea"/>
                <a:cs typeface="Times New Roman" pitchFamily="18" charset="0"/>
              </a:rPr>
              <a:t>obasjano</a:t>
            </a:r>
            <a:r>
              <a:rPr lang="en-US" sz="1200" dirty="0">
                <a:latin typeface="Times New Roman" pitchFamily="18" charset="0"/>
                <a:ea typeface="+mj-ea"/>
                <a:cs typeface="Times New Roman" pitchFamily="18" charset="0"/>
              </a:rPr>
              <a:t> lice  </a:t>
            </a:r>
            <a:r>
              <a:rPr lang="en-US" sz="1200" dirty="0" err="1">
                <a:latin typeface="Times New Roman" pitchFamily="18" charset="0"/>
                <a:ea typeface="+mj-ea"/>
                <a:cs typeface="Times New Roman" pitchFamily="18" charset="0"/>
              </a:rPr>
              <a:t>kad</a:t>
            </a:r>
            <a:r>
              <a:rPr lang="en-US" sz="1200" dirty="0">
                <a:latin typeface="Times New Roman" pitchFamily="18" charset="0"/>
                <a:ea typeface="+mj-ea"/>
                <a:cs typeface="Times New Roman" pitchFamily="18" charset="0"/>
              </a:rPr>
              <a:t> </a:t>
            </a:r>
            <a:r>
              <a:rPr lang="en-US" sz="1200" dirty="0" err="1">
                <a:latin typeface="Times New Roman" pitchFamily="18" charset="0"/>
                <a:ea typeface="+mj-ea"/>
                <a:cs typeface="Times New Roman" pitchFamily="18" charset="0"/>
              </a:rPr>
              <a:t>joj</a:t>
            </a:r>
            <a:r>
              <a:rPr lang="en-US" sz="1200" dirty="0">
                <a:latin typeface="Times New Roman" pitchFamily="18" charset="0"/>
                <a:ea typeface="+mj-ea"/>
                <a:cs typeface="Times New Roman" pitchFamily="18" charset="0"/>
              </a:rPr>
              <a:t> </a:t>
            </a:r>
            <a:r>
              <a:rPr lang="en-US" sz="1200" dirty="0" err="1">
                <a:latin typeface="Times New Roman" pitchFamily="18" charset="0"/>
                <a:ea typeface="+mj-ea"/>
                <a:cs typeface="Times New Roman" pitchFamily="18" charset="0"/>
              </a:rPr>
              <a:t>uručim</a:t>
            </a:r>
            <a:r>
              <a:rPr lang="en-US" sz="1200" dirty="0">
                <a:latin typeface="Times New Roman" pitchFamily="18" charset="0"/>
                <a:ea typeface="+mj-ea"/>
                <a:cs typeface="Times New Roman" pitchFamily="18" charset="0"/>
              </a:rPr>
              <a:t> </a:t>
            </a:r>
            <a:r>
              <a:rPr lang="en-US" sz="1200" dirty="0" err="1">
                <a:latin typeface="Times New Roman" pitchFamily="18" charset="0"/>
                <a:ea typeface="+mj-ea"/>
                <a:cs typeface="Times New Roman" pitchFamily="18" charset="0"/>
              </a:rPr>
              <a:t>ovaj</a:t>
            </a:r>
            <a:r>
              <a:rPr lang="en-US" sz="1200" dirty="0">
                <a:latin typeface="Times New Roman" pitchFamily="18" charset="0"/>
                <a:ea typeface="+mj-ea"/>
                <a:cs typeface="Times New Roman" pitchFamily="18" charset="0"/>
              </a:rPr>
              <a:t> </a:t>
            </a:r>
            <a:r>
              <a:rPr lang="en-US" sz="1200" dirty="0" err="1">
                <a:latin typeface="Times New Roman" pitchFamily="18" charset="0"/>
                <a:ea typeface="+mj-ea"/>
                <a:cs typeface="Times New Roman" pitchFamily="18" charset="0"/>
              </a:rPr>
              <a:t>dar</a:t>
            </a:r>
            <a:r>
              <a:rPr lang="en-US" sz="1200" dirty="0" smtClean="0">
                <a:latin typeface="Times New Roman" pitchFamily="18" charset="0"/>
                <a:ea typeface="+mj-ea"/>
                <a:cs typeface="Times New Roman" pitchFamily="18" charset="0"/>
              </a:rPr>
              <a:t>.</a:t>
            </a:r>
            <a:endParaRPr lang="sr-Latn-ME" sz="1200" dirty="0" smtClean="0">
              <a:latin typeface="Times New Roman" pitchFamily="18" charset="0"/>
              <a:ea typeface="+mj-ea"/>
              <a:cs typeface="Times New Roman" pitchFamily="18" charset="0"/>
            </a:endParaRPr>
          </a:p>
          <a:p>
            <a:r>
              <a:rPr lang="en-US" sz="1200" dirty="0" smtClean="0">
                <a:latin typeface="Times New Roman" pitchFamily="18" charset="0"/>
                <a:ea typeface="+mj-ea"/>
                <a:cs typeface="Times New Roman" pitchFamily="18" charset="0"/>
              </a:rPr>
              <a:t> </a:t>
            </a:r>
            <a:r>
              <a:rPr lang="en-US" sz="1200" b="1" dirty="0" err="1" smtClean="0">
                <a:latin typeface="Times New Roman" pitchFamily="18" charset="0"/>
                <a:ea typeface="+mj-ea"/>
                <a:cs typeface="Times New Roman" pitchFamily="18" charset="0"/>
              </a:rPr>
              <a:t>Baš</a:t>
            </a:r>
            <a:r>
              <a:rPr lang="en-US" sz="1200" b="1" dirty="0" smtClean="0">
                <a:latin typeface="Times New Roman" pitchFamily="18" charset="0"/>
                <a:ea typeface="+mj-ea"/>
                <a:cs typeface="Times New Roman" pitchFamily="18" charset="0"/>
              </a:rPr>
              <a:t> </a:t>
            </a:r>
            <a:r>
              <a:rPr lang="en-US" sz="1200" b="1" dirty="0" err="1" smtClean="0">
                <a:latin typeface="Times New Roman" pitchFamily="18" charset="0"/>
                <a:ea typeface="+mj-ea"/>
                <a:cs typeface="Times New Roman" pitchFamily="18" charset="0"/>
              </a:rPr>
              <a:t>smo</a:t>
            </a:r>
            <a:r>
              <a:rPr lang="en-US" sz="1200" b="1" dirty="0" smtClean="0">
                <a:latin typeface="Times New Roman" pitchFamily="18" charset="0"/>
                <a:ea typeface="+mj-ea"/>
                <a:cs typeface="Times New Roman" pitchFamily="18" charset="0"/>
              </a:rPr>
              <a:t> </a:t>
            </a:r>
            <a:r>
              <a:rPr lang="en-US" sz="1200" b="1" dirty="0" err="1" smtClean="0">
                <a:latin typeface="Times New Roman" pitchFamily="18" charset="0"/>
                <a:ea typeface="+mj-ea"/>
                <a:cs typeface="Times New Roman" pitchFamily="18" charset="0"/>
              </a:rPr>
              <a:t>zadovoljni</a:t>
            </a:r>
            <a:r>
              <a:rPr lang="en-US" sz="1200" b="1" dirty="0" smtClean="0">
                <a:latin typeface="Times New Roman" pitchFamily="18" charset="0"/>
                <a:ea typeface="+mj-ea"/>
                <a:cs typeface="Times New Roman" pitchFamily="18" charset="0"/>
              </a:rPr>
              <a:t>, </a:t>
            </a:r>
            <a:r>
              <a:rPr lang="en-US" sz="1200" b="1" dirty="0" err="1" smtClean="0">
                <a:latin typeface="Times New Roman" pitchFamily="18" charset="0"/>
                <a:ea typeface="+mj-ea"/>
                <a:cs typeface="Times New Roman" pitchFamily="18" charset="0"/>
              </a:rPr>
              <a:t>evo</a:t>
            </a:r>
            <a:r>
              <a:rPr lang="en-US" sz="1200" b="1" dirty="0" smtClean="0">
                <a:latin typeface="Times New Roman" pitchFamily="18" charset="0"/>
                <a:ea typeface="+mj-ea"/>
                <a:cs typeface="Times New Roman" pitchFamily="18" charset="0"/>
              </a:rPr>
              <a:t> </a:t>
            </a:r>
            <a:r>
              <a:rPr lang="en-US" sz="1200" b="1" dirty="0" err="1" smtClean="0">
                <a:latin typeface="Times New Roman" pitchFamily="18" charset="0"/>
                <a:ea typeface="+mj-ea"/>
                <a:cs typeface="Times New Roman" pitchFamily="18" charset="0"/>
              </a:rPr>
              <a:t>proizvoda</a:t>
            </a:r>
            <a:r>
              <a:rPr lang="en-US" sz="1200" b="1" dirty="0" smtClean="0">
                <a:latin typeface="Times New Roman" pitchFamily="18" charset="0"/>
                <a:ea typeface="+mj-ea"/>
                <a:cs typeface="Times New Roman" pitchFamily="18" charset="0"/>
              </a:rPr>
              <a:t>  </a:t>
            </a:r>
            <a:r>
              <a:rPr lang="en-US" sz="1200" b="1" dirty="0" err="1" smtClean="0">
                <a:latin typeface="Times New Roman" pitchFamily="18" charset="0"/>
                <a:ea typeface="+mj-ea"/>
                <a:cs typeface="Times New Roman" pitchFamily="18" charset="0"/>
              </a:rPr>
              <a:t>naših</a:t>
            </a:r>
            <a:r>
              <a:rPr lang="en-US" sz="1200" b="1" dirty="0" smtClean="0">
                <a:latin typeface="Times New Roman" pitchFamily="18" charset="0"/>
                <a:ea typeface="+mj-ea"/>
                <a:cs typeface="Times New Roman" pitchFamily="18" charset="0"/>
              </a:rPr>
              <a:t> </a:t>
            </a:r>
            <a:r>
              <a:rPr lang="en-US" sz="1200" b="1" dirty="0" err="1" smtClean="0">
                <a:latin typeface="Times New Roman" pitchFamily="18" charset="0"/>
                <a:ea typeface="+mj-ea"/>
                <a:cs typeface="Times New Roman" pitchFamily="18" charset="0"/>
              </a:rPr>
              <a:t>ruku</a:t>
            </a:r>
            <a:r>
              <a:rPr lang="en-US" sz="1200" b="1" dirty="0" smtClean="0">
                <a:latin typeface="Times New Roman" pitchFamily="18" charset="0"/>
                <a:ea typeface="+mj-ea"/>
                <a:cs typeface="Times New Roman" pitchFamily="18" charset="0"/>
              </a:rPr>
              <a:t>!</a:t>
            </a:r>
          </a:p>
          <a:p>
            <a:endParaRPr lang="en-US" sz="1200" dirty="0">
              <a:latin typeface="Times New Roman" pitchFamily="18" charset="0"/>
              <a:ea typeface="+mj-ea"/>
              <a:cs typeface="Times New Roman" pitchFamily="18" charset="0"/>
            </a:endParaRPr>
          </a:p>
        </p:txBody>
      </p:sp>
      <p:pic>
        <p:nvPicPr>
          <p:cNvPr id="18" name="Picture 17"/>
          <p:cNvPicPr/>
          <p:nvPr/>
        </p:nvPicPr>
        <p:blipFill>
          <a:blip r:embed="rId7" cstate="print">
            <a:extLst>
              <a:ext uri="{28A0092B-C50C-407E-A947-70E740481C1C}">
                <a14:useLocalDpi xmlns:a14="http://schemas.microsoft.com/office/drawing/2010/main" val="0"/>
              </a:ext>
            </a:extLst>
          </a:blip>
          <a:stretch>
            <a:fillRect/>
          </a:stretch>
        </p:blipFill>
        <p:spPr bwMode="auto">
          <a:xfrm>
            <a:off x="4714884" y="7286644"/>
            <a:ext cx="1852042" cy="1571636"/>
          </a:xfrm>
          <a:prstGeom prst="rect">
            <a:avLst/>
          </a:prstGeom>
          <a:ln>
            <a:noFill/>
          </a:ln>
          <a:effectLst>
            <a:softEdge rad="112500"/>
          </a:effectLst>
        </p:spPr>
      </p:pic>
      <p:sp>
        <p:nvSpPr>
          <p:cNvPr id="15" name="Rectangle 14"/>
          <p:cNvSpPr/>
          <p:nvPr/>
        </p:nvSpPr>
        <p:spPr>
          <a:xfrm>
            <a:off x="4643446" y="6568875"/>
            <a:ext cx="1845971" cy="646331"/>
          </a:xfrm>
          <a:prstGeom prst="rect">
            <a:avLst/>
          </a:prstGeom>
        </p:spPr>
        <p:txBody>
          <a:bodyPr wrap="square">
            <a:spAutoFit/>
          </a:bodyPr>
          <a:lstStyle/>
          <a:p>
            <a:r>
              <a:rPr lang="en-US" sz="1200" dirty="0" err="1" smtClean="0">
                <a:latin typeface="Times New Roman" pitchFamily="18" charset="0"/>
                <a:cs typeface="Times New Roman" pitchFamily="18" charset="0"/>
              </a:rPr>
              <a:t>Prvaci</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uživaju</a:t>
            </a:r>
            <a:r>
              <a:rPr lang="en-US" sz="1200" dirty="0" smtClean="0">
                <a:latin typeface="Times New Roman" pitchFamily="18" charset="0"/>
                <a:cs typeface="Times New Roman" pitchFamily="18" charset="0"/>
              </a:rPr>
              <a:t> u </a:t>
            </a:r>
            <a:r>
              <a:rPr lang="en-US" sz="1200" dirty="0" err="1" smtClean="0">
                <a:latin typeface="Times New Roman" pitchFamily="18" charset="0"/>
                <a:cs typeface="Times New Roman" pitchFamily="18" charset="0"/>
              </a:rPr>
              <a:t>voćnoj</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salati</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koja</a:t>
            </a:r>
            <a:r>
              <a:rPr lang="en-US" sz="1200" dirty="0" smtClean="0">
                <a:latin typeface="Times New Roman" pitchFamily="18" charset="0"/>
                <a:cs typeface="Times New Roman" pitchFamily="18" charset="0"/>
              </a:rPr>
              <a:t> je </a:t>
            </a:r>
            <a:r>
              <a:rPr lang="en-US" sz="1200" dirty="0" err="1" smtClean="0">
                <a:latin typeface="Times New Roman" pitchFamily="18" charset="0"/>
                <a:cs typeface="Times New Roman" pitchFamily="18" charset="0"/>
              </a:rPr>
              <a:t>zajednički</a:t>
            </a:r>
            <a:r>
              <a:rPr lang="en-US" sz="1200" dirty="0" smtClean="0">
                <a:latin typeface="Times New Roman" pitchFamily="18" charset="0"/>
                <a:cs typeface="Times New Roman" pitchFamily="18" charset="0"/>
              </a:rPr>
              <a:t> </a:t>
            </a:r>
          </a:p>
          <a:p>
            <a:r>
              <a:rPr lang="en-US" sz="1200" dirty="0" err="1">
                <a:latin typeface="Times New Roman" pitchFamily="18" charset="0"/>
                <a:cs typeface="Times New Roman" pitchFamily="18" charset="0"/>
              </a:rPr>
              <a:t>n</a:t>
            </a:r>
            <a:r>
              <a:rPr lang="en-US" sz="1200" dirty="0" err="1" smtClean="0">
                <a:latin typeface="Times New Roman" pitchFamily="18" charset="0"/>
                <a:cs typeface="Times New Roman" pitchFamily="18" charset="0"/>
              </a:rPr>
              <a:t>apravljena</a:t>
            </a:r>
            <a:r>
              <a:rPr lang="en-US" sz="1200" dirty="0" smtClean="0">
                <a:latin typeface="Times New Roman" pitchFamily="18" charset="0"/>
                <a:cs typeface="Times New Roman" pitchFamily="18" charset="0"/>
              </a:rPr>
              <a:t> u </a:t>
            </a:r>
            <a:r>
              <a:rPr lang="en-US" sz="1200" dirty="0" err="1" smtClean="0">
                <a:latin typeface="Times New Roman" pitchFamily="18" charset="0"/>
                <a:cs typeface="Times New Roman" pitchFamily="18" charset="0"/>
              </a:rPr>
              <a:t>školi</a:t>
            </a:r>
            <a:r>
              <a:rPr lang="en-US" sz="1200" dirty="0" smtClean="0">
                <a:latin typeface="Times New Roman" pitchFamily="18" charset="0"/>
                <a:cs typeface="Times New Roman" pitchFamily="18" charset="0"/>
              </a:rPr>
              <a:t>.</a:t>
            </a:r>
            <a:endParaRPr lang="en-US" sz="1200" dirty="0">
              <a:latin typeface="Times New Roman" pitchFamily="18" charset="0"/>
              <a:cs typeface="Times New Roman" pitchFamily="18" charset="0"/>
            </a:endParaRPr>
          </a:p>
        </p:txBody>
      </p:sp>
      <p:pic>
        <p:nvPicPr>
          <p:cNvPr id="20" name="Picture 19"/>
          <p:cNvPicPr/>
          <p:nvPr/>
        </p:nvPicPr>
        <p:blipFill rotWithShape="1">
          <a:blip r:embed="rId8" cstate="print">
            <a:extLst>
              <a:ext uri="{28A0092B-C50C-407E-A947-70E740481C1C}">
                <a14:useLocalDpi xmlns:a14="http://schemas.microsoft.com/office/drawing/2010/main" val="0"/>
              </a:ext>
            </a:extLst>
          </a:blip>
          <a:srcRect l="2801" t="5031" r="6681" b="17773"/>
          <a:stretch/>
        </p:blipFill>
        <p:spPr bwMode="auto">
          <a:xfrm>
            <a:off x="4286256" y="5143504"/>
            <a:ext cx="2143140" cy="1500198"/>
          </a:xfrm>
          <a:prstGeom prst="rect">
            <a:avLst/>
          </a:prstGeom>
          <a:ln>
            <a:noFill/>
          </a:ln>
          <a:effectLst>
            <a:softEdge rad="112500"/>
          </a:effectLst>
        </p:spPr>
      </p:pic>
      <p:pic>
        <p:nvPicPr>
          <p:cNvPr id="24" name="Picture 23" descr="C:\Users\irena\Desktop\Nikolina za Olju i jos ponesto IId\8. mart\IMG_0308.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9316" y="7000892"/>
            <a:ext cx="2611056" cy="1857388"/>
          </a:xfrm>
          <a:prstGeom prst="rect">
            <a:avLst/>
          </a:prstGeom>
          <a:ln>
            <a:noFill/>
          </a:ln>
          <a:effectLst>
            <a:softEdge rad="112500"/>
          </a:effectLst>
        </p:spPr>
      </p:pic>
      <p:pic>
        <p:nvPicPr>
          <p:cNvPr id="26" name="Picture 6" descr="DSC06138"/>
          <p:cNvPicPr>
            <a:picLocks noChangeAspect="1" noChangeArrowheads="1"/>
          </p:cNvPicPr>
          <p:nvPr/>
        </p:nvPicPr>
        <p:blipFill>
          <a:blip r:embed="rId10" cstate="print"/>
          <a:srcRect l="7968" t="28571" r="14340"/>
          <a:stretch>
            <a:fillRect/>
          </a:stretch>
        </p:blipFill>
        <p:spPr bwMode="auto">
          <a:xfrm>
            <a:off x="3500438" y="3214678"/>
            <a:ext cx="3000396" cy="1851894"/>
          </a:xfrm>
          <a:prstGeom prst="rect">
            <a:avLst/>
          </a:prstGeom>
          <a:ln>
            <a:noFill/>
          </a:ln>
          <a:effectLst>
            <a:softEdge rad="112500"/>
          </a:effectLst>
        </p:spPr>
      </p:pic>
      <p:sp>
        <p:nvSpPr>
          <p:cNvPr id="27" name="Rectangle 26"/>
          <p:cNvSpPr/>
          <p:nvPr/>
        </p:nvSpPr>
        <p:spPr>
          <a:xfrm>
            <a:off x="3429000" y="459993"/>
            <a:ext cx="3071834" cy="1015663"/>
          </a:xfrm>
          <a:prstGeom prst="rect">
            <a:avLst/>
          </a:prstGeom>
        </p:spPr>
        <p:txBody>
          <a:bodyPr wrap="square">
            <a:spAutoFit/>
          </a:bodyPr>
          <a:lstStyle/>
          <a:p>
            <a:endParaRPr lang="en-US" sz="1200" b="1" dirty="0" smtClean="0">
              <a:latin typeface="Times New Roman" pitchFamily="18" charset="0"/>
              <a:cs typeface="Times New Roman" pitchFamily="18" charset="0"/>
            </a:endParaRPr>
          </a:p>
          <a:p>
            <a:r>
              <a:rPr lang="sr-Latn-CS" sz="1200" dirty="0" smtClean="0">
                <a:latin typeface="Times New Roman" pitchFamily="18" charset="0"/>
                <a:cs typeface="Times New Roman" pitchFamily="18" charset="0"/>
              </a:rPr>
              <a:t>     Prigodan program je bio namijenjen prvacima i njihovim roditeljima, a povod su uobičajene dječije radosti – Nova godina, Djeda Mraz, školski raspust...</a:t>
            </a:r>
            <a:endParaRPr lang="en-US" sz="1200" dirty="0">
              <a:latin typeface="Times New Roman" pitchFamily="18" charset="0"/>
              <a:cs typeface="Times New Roman" pitchFamily="18" charset="0"/>
            </a:endParaRPr>
          </a:p>
        </p:txBody>
      </p:sp>
      <p:sp>
        <p:nvSpPr>
          <p:cNvPr id="28" name="Rectangle 27"/>
          <p:cNvSpPr/>
          <p:nvPr/>
        </p:nvSpPr>
        <p:spPr>
          <a:xfrm>
            <a:off x="3429024" y="1399580"/>
            <a:ext cx="3071810" cy="2308324"/>
          </a:xfrm>
          <a:prstGeom prst="rect">
            <a:avLst/>
          </a:prstGeom>
        </p:spPr>
        <p:txBody>
          <a:bodyPr wrap="square">
            <a:spAutoFit/>
          </a:bodyPr>
          <a:lstStyle/>
          <a:p>
            <a:r>
              <a:rPr lang="sr-Latn-CS" sz="1200" dirty="0" smtClean="0">
                <a:latin typeface="Times New Roman" pitchFamily="18" charset="0"/>
                <a:cs typeface="Times New Roman" pitchFamily="18" charset="0"/>
              </a:rPr>
              <a:t>Namjera ucitelja je bila da pokaž</a:t>
            </a:r>
            <a:r>
              <a:rPr lang="en-US" sz="1200" dirty="0" smtClean="0">
                <a:latin typeface="Times New Roman" pitchFamily="18" charset="0"/>
                <a:cs typeface="Times New Roman" pitchFamily="18" charset="0"/>
              </a:rPr>
              <a:t>u</a:t>
            </a:r>
            <a:r>
              <a:rPr lang="sr-Latn-CS" sz="1200" dirty="0" smtClean="0">
                <a:latin typeface="Times New Roman" pitchFamily="18" charset="0"/>
                <a:cs typeface="Times New Roman" pitchFamily="18" charset="0"/>
              </a:rPr>
              <a:t> kako ovi mališani funkcionišu u svom kolektivu  u kojem ih učimo da im ljubav, rad i red budu vodilje u životu, da vole i čuvaju svoju domovinu i da je sjutra grade. </a:t>
            </a:r>
            <a:r>
              <a:rPr lang="sr-Latn-CS" sz="1200" b="1" dirty="0" smtClean="0">
                <a:latin typeface="Times New Roman" pitchFamily="18" charset="0"/>
                <a:cs typeface="Times New Roman" pitchFamily="18" charset="0"/>
              </a:rPr>
              <a:t>A to mogu samo srećna djeca.</a:t>
            </a:r>
          </a:p>
          <a:p>
            <a:r>
              <a:rPr lang="sr-Latn-CS" sz="1200" dirty="0" smtClean="0">
                <a:latin typeface="Times New Roman" pitchFamily="18" charset="0"/>
                <a:cs typeface="Times New Roman" pitchFamily="18" charset="0"/>
              </a:rPr>
              <a:t>Kroz ovaj program </a:t>
            </a:r>
            <a:r>
              <a:rPr lang="en-US" sz="1200" dirty="0" smtClean="0">
                <a:latin typeface="Times New Roman" pitchFamily="18" charset="0"/>
                <a:cs typeface="Times New Roman" pitchFamily="18" charset="0"/>
              </a:rPr>
              <a:t>se </a:t>
            </a:r>
            <a:r>
              <a:rPr lang="sr-Latn-CS" sz="1200" dirty="0" smtClean="0">
                <a:latin typeface="Times New Roman" pitchFamily="18" charset="0"/>
                <a:cs typeface="Times New Roman" pitchFamily="18" charset="0"/>
              </a:rPr>
              <a:t>mogl</a:t>
            </a:r>
            <a:r>
              <a:rPr lang="en-US" sz="1200" dirty="0" smtClean="0">
                <a:latin typeface="Times New Roman" pitchFamily="18" charset="0"/>
                <a:cs typeface="Times New Roman" pitchFamily="18" charset="0"/>
              </a:rPr>
              <a:t>o</a:t>
            </a:r>
            <a:r>
              <a:rPr lang="sr-Latn-CS" sz="1200" dirty="0" smtClean="0">
                <a:latin typeface="Times New Roman" pitchFamily="18" charset="0"/>
                <a:cs typeface="Times New Roman" pitchFamily="18" charset="0"/>
              </a:rPr>
              <a:t> vidjeti šta umiju naši najmlađi đaci, koji skoro zakoračili u školu. U ovom programu učestvovali su svi prvaci naše škole i svako od njih je </a:t>
            </a:r>
            <a:r>
              <a:rPr lang="en-US" sz="1200" dirty="0" err="1" smtClean="0">
                <a:latin typeface="Times New Roman" pitchFamily="18" charset="0"/>
                <a:cs typeface="Times New Roman" pitchFamily="18" charset="0"/>
              </a:rPr>
              <a:t>iskazao</a:t>
            </a:r>
            <a:r>
              <a:rPr lang="en-US" sz="1200" dirty="0" smtClean="0">
                <a:latin typeface="Times New Roman" pitchFamily="18" charset="0"/>
                <a:cs typeface="Times New Roman" pitchFamily="18" charset="0"/>
              </a:rPr>
              <a:t> </a:t>
            </a:r>
            <a:r>
              <a:rPr lang="sr-Latn-CS" sz="1200" dirty="0" smtClean="0">
                <a:latin typeface="Times New Roman" pitchFamily="18" charset="0"/>
                <a:cs typeface="Times New Roman" pitchFamily="18" charset="0"/>
              </a:rPr>
              <a:t>svoj talenat. Naše je da to na vrijeme uočimo i svakodnevno podstičemo.</a:t>
            </a:r>
          </a:p>
        </p:txBody>
      </p:sp>
      <p:sp>
        <p:nvSpPr>
          <p:cNvPr id="2" name="Rectangle 1"/>
          <p:cNvSpPr/>
          <p:nvPr/>
        </p:nvSpPr>
        <p:spPr>
          <a:xfrm>
            <a:off x="3500438" y="334561"/>
            <a:ext cx="1784463" cy="276999"/>
          </a:xfrm>
          <a:prstGeom prst="rect">
            <a:avLst/>
          </a:prstGeom>
        </p:spPr>
        <p:txBody>
          <a:bodyPr wrap="none">
            <a:spAutoFit/>
          </a:bodyPr>
          <a:lstStyle/>
          <a:p>
            <a:r>
              <a:rPr lang="sr-Latn-CS" sz="1200" b="1" dirty="0">
                <a:latin typeface="Times New Roman" pitchFamily="18" charset="0"/>
                <a:cs typeface="Times New Roman" pitchFamily="18" charset="0"/>
              </a:rPr>
              <a:t>Prvaci su uvijek aktivni </a:t>
            </a:r>
            <a:endParaRPr lang="en-US" sz="1200" b="1" dirty="0">
              <a:latin typeface="Times New Roman" pitchFamily="18" charset="0"/>
              <a:cs typeface="Times New Roman" pitchFamily="18" charset="0"/>
            </a:endParaRPr>
          </a:p>
        </p:txBody>
      </p:sp>
    </p:spTree>
    <p:extLst>
      <p:ext uri="{BB962C8B-B14F-4D97-AF65-F5344CB8AC3E}">
        <p14:creationId xmlns:p14="http://schemas.microsoft.com/office/powerpoint/2010/main" val="36647705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8000"/>
            <a:lum/>
          </a:blip>
          <a:srcRect/>
          <a:stretch>
            <a:fillRect l="-8000" r="-8000"/>
          </a:stretch>
        </a:blipFill>
        <a:effectLst/>
      </p:bgPr>
    </p:bg>
    <p:spTree>
      <p:nvGrpSpPr>
        <p:cNvPr id="1" name=""/>
        <p:cNvGrpSpPr/>
        <p:nvPr/>
      </p:nvGrpSpPr>
      <p:grpSpPr>
        <a:xfrm>
          <a:off x="0" y="0"/>
          <a:ext cx="0" cy="0"/>
          <a:chOff x="0" y="0"/>
          <a:chExt cx="0" cy="0"/>
        </a:xfrm>
      </p:grpSpPr>
      <p:pic>
        <p:nvPicPr>
          <p:cNvPr id="18" name="Picture 17"/>
          <p:cNvPicPr/>
          <p:nvPr/>
        </p:nvPicPr>
        <p:blipFill>
          <a:blip r:embed="rId3" cstate="print">
            <a:extLst>
              <a:ext uri="{28A0092B-C50C-407E-A947-70E740481C1C}">
                <a14:useLocalDpi xmlns:a14="http://schemas.microsoft.com/office/drawing/2010/main" val="0"/>
              </a:ext>
            </a:extLst>
          </a:blip>
          <a:stretch>
            <a:fillRect/>
          </a:stretch>
        </p:blipFill>
        <p:spPr bwMode="auto">
          <a:xfrm>
            <a:off x="4094297" y="5451238"/>
            <a:ext cx="2577176" cy="1799574"/>
          </a:xfrm>
          <a:prstGeom prst="rect">
            <a:avLst/>
          </a:prstGeom>
          <a:ln>
            <a:noFill/>
          </a:ln>
          <a:effectLst>
            <a:softEdge rad="112500"/>
          </a:effectLst>
        </p:spPr>
      </p:pic>
      <p:sp>
        <p:nvSpPr>
          <p:cNvPr id="5" name="Title 1"/>
          <p:cNvSpPr txBox="1">
            <a:spLocks/>
          </p:cNvSpPr>
          <p:nvPr/>
        </p:nvSpPr>
        <p:spPr>
          <a:xfrm>
            <a:off x="478904" y="467544"/>
            <a:ext cx="2230016" cy="100811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sr-Latn-ME" sz="1200" dirty="0" smtClean="0">
                <a:latin typeface="Times New Roman" pitchFamily="18" charset="0"/>
                <a:cs typeface="Times New Roman" pitchFamily="18" charset="0"/>
              </a:rPr>
              <a:t>Sačuvajmo od zaborava </a:t>
            </a:r>
            <a:br>
              <a:rPr lang="sr-Latn-ME" sz="1200" dirty="0" smtClean="0">
                <a:latin typeface="Times New Roman" pitchFamily="18" charset="0"/>
                <a:cs typeface="Times New Roman" pitchFamily="18" charset="0"/>
              </a:rPr>
            </a:br>
            <a:r>
              <a:rPr lang="sr-Latn-ME" sz="1200" dirty="0" smtClean="0">
                <a:latin typeface="Times New Roman" pitchFamily="18" charset="0"/>
                <a:cs typeface="Times New Roman" pitchFamily="18" charset="0"/>
              </a:rPr>
              <a:t>rijetke stare zanate.</a:t>
            </a:r>
            <a:br>
              <a:rPr lang="sr-Latn-ME" sz="1200" dirty="0" smtClean="0">
                <a:latin typeface="Times New Roman" pitchFamily="18" charset="0"/>
                <a:cs typeface="Times New Roman" pitchFamily="18" charset="0"/>
              </a:rPr>
            </a:br>
            <a:r>
              <a:rPr lang="sr-Latn-ME" sz="1200" dirty="0" smtClean="0">
                <a:latin typeface="Times New Roman" pitchFamily="18" charset="0"/>
                <a:cs typeface="Times New Roman" pitchFamily="18" charset="0"/>
              </a:rPr>
              <a:t>Učenici IVa u posjeti kovačkoj</a:t>
            </a:r>
            <a:br>
              <a:rPr lang="sr-Latn-ME" sz="1200" dirty="0" smtClean="0">
                <a:latin typeface="Times New Roman" pitchFamily="18" charset="0"/>
                <a:cs typeface="Times New Roman" pitchFamily="18" charset="0"/>
              </a:rPr>
            </a:br>
            <a:r>
              <a:rPr lang="sr-Latn-ME" sz="1200" dirty="0" smtClean="0">
                <a:latin typeface="Times New Roman" pitchFamily="18" charset="0"/>
                <a:cs typeface="Times New Roman" pitchFamily="18" charset="0"/>
              </a:rPr>
              <a:t> radionici.</a:t>
            </a:r>
            <a:endParaRPr lang="sr-Latn-ME" sz="1200" dirty="0">
              <a:latin typeface="Times New Roman" pitchFamily="18" charset="0"/>
              <a:cs typeface="Times New Roman" pitchFamily="18" charset="0"/>
            </a:endParaRPr>
          </a:p>
        </p:txBody>
      </p:sp>
      <p:pic>
        <p:nvPicPr>
          <p:cNvPr id="6" name="Picture 2" descr="D:\Users\Dejana\Desktop\foto za list\139834348595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671" y="1193106"/>
            <a:ext cx="2512481" cy="18843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2947370" y="437927"/>
            <a:ext cx="3877811" cy="461665"/>
          </a:xfrm>
          <a:prstGeom prst="rect">
            <a:avLst/>
          </a:prstGeom>
        </p:spPr>
        <p:txBody>
          <a:bodyPr wrap="square">
            <a:spAutoFit/>
          </a:bodyPr>
          <a:lstStyle/>
          <a:p>
            <a:r>
              <a:rPr lang="en-US" sz="1200" dirty="0" err="1">
                <a:latin typeface="Times New Roman" pitchFamily="18" charset="0"/>
                <a:cs typeface="Times New Roman" pitchFamily="18" charset="0"/>
              </a:rPr>
              <a:t>Čuli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smo</a:t>
            </a:r>
            <a:r>
              <a:rPr lang="en-US" sz="1200" dirty="0">
                <a:latin typeface="Times New Roman" pitchFamily="18" charset="0"/>
                <a:cs typeface="Times New Roman" pitchFamily="18" charset="0"/>
              </a:rPr>
              <a:t> od </a:t>
            </a:r>
            <a:r>
              <a:rPr lang="en-US" sz="1200" dirty="0" err="1">
                <a:latin typeface="Times New Roman" pitchFamily="18" charset="0"/>
                <a:cs typeface="Times New Roman" pitchFamily="18" charset="0"/>
              </a:rPr>
              <a:t>doktora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Đorđevića</a:t>
            </a:r>
            <a:r>
              <a:rPr lang="en-US" sz="1200" dirty="0">
                <a:latin typeface="Times New Roman" pitchFamily="18" charset="0"/>
                <a:cs typeface="Times New Roman" pitchFamily="18" charset="0"/>
              </a:rPr>
              <a:t> </a:t>
            </a:r>
            <a:r>
              <a:rPr lang="en-US" sz="1200" dirty="0" err="1" smtClean="0">
                <a:latin typeface="Times New Roman" pitchFamily="18" charset="0"/>
                <a:cs typeface="Times New Roman" pitchFamily="18" charset="0"/>
              </a:rPr>
              <a:t>kako</a:t>
            </a:r>
            <a:r>
              <a:rPr lang="en-US" sz="1200" dirty="0">
                <a:latin typeface="Times New Roman" pitchFamily="18" charset="0"/>
                <a:cs typeface="Times New Roman" pitchFamily="18" charset="0"/>
              </a:rPr>
              <a:t> </a:t>
            </a:r>
            <a:r>
              <a:rPr lang="en-US" sz="1200" dirty="0" err="1" smtClean="0">
                <a:latin typeface="Times New Roman" pitchFamily="18" charset="0"/>
                <a:cs typeface="Times New Roman" pitchFamily="18" charset="0"/>
              </a:rPr>
              <a:t>su</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važne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četkice</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zubne</a:t>
            </a:r>
            <a:r>
              <a:rPr lang="en-US" sz="1200" dirty="0">
                <a:latin typeface="Times New Roman" pitchFamily="18" charset="0"/>
                <a:cs typeface="Times New Roman" pitchFamily="18" charset="0"/>
              </a:rPr>
              <a:t> paste, </a:t>
            </a:r>
            <a:r>
              <a:rPr lang="en-US" sz="1200" dirty="0" err="1">
                <a:latin typeface="Times New Roman" pitchFamily="18" charset="0"/>
                <a:cs typeface="Times New Roman" pitchFamily="18" charset="0"/>
              </a:rPr>
              <a:t>zašto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moramo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prati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ruke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zube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tijelo</a:t>
            </a:r>
            <a:endParaRPr lang="en-US" sz="1200" dirty="0">
              <a:latin typeface="Times New Roman" pitchFamily="18" charset="0"/>
              <a:cs typeface="Times New Roman" pitchFamily="18" charset="0"/>
            </a:endParaRPr>
          </a:p>
        </p:txBody>
      </p:sp>
      <p:pic>
        <p:nvPicPr>
          <p:cNvPr id="8" name="Picture 7"/>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18896" y="899592"/>
            <a:ext cx="2194280" cy="2088232"/>
          </a:xfrm>
          <a:prstGeom prst="rect">
            <a:avLst/>
          </a:prstGeom>
          <a:ln>
            <a:noFill/>
          </a:ln>
          <a:effectLst>
            <a:softEdge rad="112500"/>
          </a:effectLst>
        </p:spPr>
      </p:pic>
      <p:pic>
        <p:nvPicPr>
          <p:cNvPr id="9" name="Picture 8"/>
          <p:cNvPicPr/>
          <p:nvPr/>
        </p:nvPicPr>
        <p:blipFill rotWithShape="1">
          <a:blip r:embed="rId6" cstate="print">
            <a:extLst>
              <a:ext uri="{28A0092B-C50C-407E-A947-70E740481C1C}">
                <a14:useLocalDpi xmlns:a14="http://schemas.microsoft.com/office/drawing/2010/main" val="0"/>
              </a:ext>
            </a:extLst>
          </a:blip>
          <a:srcRect l="12786" r="26484"/>
          <a:stretch/>
        </p:blipFill>
        <p:spPr bwMode="auto">
          <a:xfrm>
            <a:off x="4869160" y="899591"/>
            <a:ext cx="1728192" cy="2130623"/>
          </a:xfrm>
          <a:prstGeom prst="rect">
            <a:avLst/>
          </a:prstGeom>
          <a:ln>
            <a:noFill/>
          </a:ln>
          <a:effectLst>
            <a:softEdge rad="112500"/>
          </a:effectLst>
          <a:extLst>
            <a:ext uri="{53640926-AAD7-44D8-BBD7-CCE9431645EC}">
              <a14:shadowObscured xmlns:a14="http://schemas.microsoft.com/office/drawing/2010/main"/>
            </a:ext>
          </a:extLst>
        </p:spPr>
      </p:pic>
      <p:sp>
        <p:nvSpPr>
          <p:cNvPr id="10" name="Rectangle 9"/>
          <p:cNvSpPr/>
          <p:nvPr/>
        </p:nvSpPr>
        <p:spPr>
          <a:xfrm>
            <a:off x="2887929" y="3030215"/>
            <a:ext cx="3937251" cy="461665"/>
          </a:xfrm>
          <a:prstGeom prst="rect">
            <a:avLst/>
          </a:prstGeom>
        </p:spPr>
        <p:txBody>
          <a:bodyPr wrap="square">
            <a:spAutoFit/>
          </a:bodyPr>
          <a:lstStyle/>
          <a:p>
            <a:r>
              <a:rPr lang="en-US" sz="1200" dirty="0">
                <a:latin typeface="Times New Roman" pitchFamily="18" charset="0"/>
                <a:cs typeface="Times New Roman" pitchFamily="18" charset="0"/>
              </a:rPr>
              <a:t>A </a:t>
            </a:r>
            <a:r>
              <a:rPr lang="en-US" sz="1200" dirty="0" smtClean="0">
                <a:latin typeface="Times New Roman" pitchFamily="18" charset="0"/>
                <a:cs typeface="Times New Roman" pitchFamily="18" charset="0"/>
              </a:rPr>
              <a:t>student</a:t>
            </a:r>
            <a:r>
              <a:rPr lang="sr-Latn-ME" sz="1200" dirty="0" smtClean="0">
                <a:latin typeface="Times New Roman" pitchFamily="18" charset="0"/>
                <a:cs typeface="Times New Roman" pitchFamily="18" charset="0"/>
              </a:rPr>
              <a:t>kinja </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Stamatološkog</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fakulteta</a:t>
            </a:r>
            <a:r>
              <a:rPr lang="en-US" sz="1200" dirty="0">
                <a:latin typeface="Times New Roman" pitchFamily="18" charset="0"/>
                <a:cs typeface="Times New Roman" pitchFamily="18" charset="0"/>
              </a:rPr>
              <a:t> </a:t>
            </a:r>
            <a:r>
              <a:rPr lang="en-US" sz="1200" dirty="0" err="1" smtClean="0">
                <a:latin typeface="Times New Roman" pitchFamily="18" charset="0"/>
                <a:cs typeface="Times New Roman" pitchFamily="18" charset="0"/>
              </a:rPr>
              <a:t>kaž</a:t>
            </a:r>
            <a:r>
              <a:rPr lang="sr-Latn-ME" sz="1200" dirty="0" smtClean="0">
                <a:latin typeface="Times New Roman" pitchFamily="18" charset="0"/>
                <a:cs typeface="Times New Roman" pitchFamily="18" charset="0"/>
              </a:rPr>
              <a:t>e</a:t>
            </a:r>
            <a:r>
              <a:rPr lang="en-US" sz="1200" dirty="0" smtClean="0">
                <a:latin typeface="Times New Roman" pitchFamily="18" charset="0"/>
                <a:cs typeface="Times New Roman" pitchFamily="18" charset="0"/>
              </a:rPr>
              <a:t>: </a:t>
            </a:r>
            <a:r>
              <a:rPr lang="en-US" sz="1200" dirty="0">
                <a:latin typeface="Times New Roman" pitchFamily="18" charset="0"/>
                <a:cs typeface="Times New Roman" pitchFamily="18" charset="0"/>
              </a:rPr>
              <a:t>,,</a:t>
            </a:r>
            <a:r>
              <a:rPr lang="en-US" sz="1200" dirty="0" err="1">
                <a:latin typeface="Times New Roman" pitchFamily="18" charset="0"/>
                <a:cs typeface="Times New Roman" pitchFamily="18" charset="0"/>
              </a:rPr>
              <a:t>Ovako</a:t>
            </a:r>
            <a:r>
              <a:rPr lang="en-US" sz="1200" dirty="0">
                <a:latin typeface="Times New Roman" pitchFamily="18" charset="0"/>
                <a:cs typeface="Times New Roman" pitchFamily="18" charset="0"/>
              </a:rPr>
              <a:t> </a:t>
            </a:r>
            <a:r>
              <a:rPr lang="en-US" sz="1200" dirty="0" smtClean="0">
                <a:latin typeface="Times New Roman" pitchFamily="18" charset="0"/>
                <a:cs typeface="Times New Roman" pitchFamily="18" charset="0"/>
              </a:rPr>
              <a:t>se</a:t>
            </a:r>
            <a:r>
              <a:rPr lang="sr-Latn-ME" sz="1200" dirty="0" smtClean="0">
                <a:latin typeface="Times New Roman" pitchFamily="18" charset="0"/>
                <a:cs typeface="Times New Roman" pitchFamily="18" charset="0"/>
              </a:rPr>
              <a:t>, Leno,</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zubi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peru</a:t>
            </a:r>
            <a:r>
              <a:rPr lang="en-US" sz="1200" dirty="0">
                <a:latin typeface="Times New Roman" pitchFamily="18" charset="0"/>
                <a:cs typeface="Times New Roman" pitchFamily="18" charset="0"/>
              </a:rPr>
              <a:t>: gore - </a:t>
            </a:r>
            <a:r>
              <a:rPr lang="en-US" sz="1200" dirty="0" err="1">
                <a:latin typeface="Times New Roman" pitchFamily="18" charset="0"/>
                <a:cs typeface="Times New Roman" pitchFamily="18" charset="0"/>
              </a:rPr>
              <a:t>dolje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lijevo</a:t>
            </a:r>
            <a:r>
              <a:rPr lang="en-US" sz="1200" dirty="0">
                <a:latin typeface="Times New Roman" pitchFamily="18" charset="0"/>
                <a:cs typeface="Times New Roman" pitchFamily="18" charset="0"/>
              </a:rPr>
              <a:t> - </a:t>
            </a:r>
            <a:r>
              <a:rPr lang="en-US" sz="1200" dirty="0" err="1">
                <a:latin typeface="Times New Roman" pitchFamily="18" charset="0"/>
                <a:cs typeface="Times New Roman" pitchFamily="18" charset="0"/>
              </a:rPr>
              <a:t>desno</a:t>
            </a:r>
            <a:r>
              <a:rPr lang="en-US" sz="1200" dirty="0">
                <a:latin typeface="Times New Roman" pitchFamily="18" charset="0"/>
                <a:cs typeface="Times New Roman" pitchFamily="18" charset="0"/>
              </a:rPr>
              <a:t>,  pa u </a:t>
            </a:r>
            <a:r>
              <a:rPr lang="en-US" sz="1200" dirty="0" err="1">
                <a:latin typeface="Times New Roman" pitchFamily="18" charset="0"/>
                <a:cs typeface="Times New Roman" pitchFamily="18" charset="0"/>
              </a:rPr>
              <a:t>krug</a:t>
            </a:r>
            <a:r>
              <a:rPr lang="en-US" sz="1200" dirty="0">
                <a:latin typeface="Times New Roman" pitchFamily="18" charset="0"/>
                <a:cs typeface="Times New Roman" pitchFamily="18" charset="0"/>
              </a:rPr>
              <a:t>!“</a:t>
            </a:r>
          </a:p>
        </p:txBody>
      </p:sp>
      <p:sp>
        <p:nvSpPr>
          <p:cNvPr id="11" name="Rectangle 10"/>
          <p:cNvSpPr/>
          <p:nvPr/>
        </p:nvSpPr>
        <p:spPr>
          <a:xfrm>
            <a:off x="424132" y="3016831"/>
            <a:ext cx="2522112" cy="2123658"/>
          </a:xfrm>
          <a:prstGeom prst="rect">
            <a:avLst/>
          </a:prstGeom>
        </p:spPr>
        <p:txBody>
          <a:bodyPr wrap="square">
            <a:spAutoFit/>
          </a:bodyPr>
          <a:lstStyle/>
          <a:p>
            <a:r>
              <a:rPr lang="en-US" sz="1200" dirty="0">
                <a:latin typeface="Times New Roman" pitchFamily="18" charset="0"/>
                <a:cs typeface="Times New Roman" pitchFamily="18" charset="0"/>
              </a:rPr>
              <a:t>U </a:t>
            </a:r>
            <a:r>
              <a:rPr lang="en-US" sz="1200" dirty="0" err="1">
                <a:latin typeface="Times New Roman" pitchFamily="18" charset="0"/>
                <a:cs typeface="Times New Roman" pitchFamily="18" charset="0"/>
              </a:rPr>
              <a:t>predstavi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Palačinkarnica</a:t>
            </a:r>
            <a:r>
              <a:rPr lang="en-US" sz="1200" dirty="0">
                <a:latin typeface="Times New Roman" pitchFamily="18" charset="0"/>
                <a:cs typeface="Times New Roman" pitchFamily="18" charset="0"/>
              </a:rPr>
              <a:t> (</a:t>
            </a:r>
            <a:r>
              <a:rPr lang="en-US" sz="1200" dirty="0" err="1" smtClean="0">
                <a:latin typeface="Times New Roman" pitchFamily="18" charset="0"/>
                <a:cs typeface="Times New Roman" pitchFamily="18" charset="0"/>
              </a:rPr>
              <a:t>Žarka</a:t>
            </a:r>
            <a:r>
              <a:rPr lang="sr-Latn-ME"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Ža</a:t>
            </a:r>
            <a:r>
              <a:rPr lang="sr-Latn-ME" sz="1200" dirty="0" smtClean="0">
                <a:latin typeface="Times New Roman" pitchFamily="18" charset="0"/>
                <a:cs typeface="Times New Roman" pitchFamily="18" charset="0"/>
              </a:rPr>
              <a:t>p</a:t>
            </a:r>
            <a:r>
              <a:rPr lang="en-US" sz="1200" dirty="0" err="1" smtClean="0">
                <a:latin typeface="Times New Roman" pitchFamily="18" charset="0"/>
                <a:cs typeface="Times New Roman" pitchFamily="18" charset="0"/>
              </a:rPr>
              <a:t>ca</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predstavi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Šanta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Panta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uzeli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učešće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učitelji</a:t>
            </a:r>
            <a:r>
              <a:rPr lang="en-US" sz="1200" dirty="0">
                <a:latin typeface="Times New Roman" pitchFamily="18" charset="0"/>
                <a:cs typeface="Times New Roman" pitchFamily="18" charset="0"/>
              </a:rPr>
              <a:t> </a:t>
            </a:r>
            <a:r>
              <a:rPr lang="en-US" sz="1200" dirty="0" smtClean="0">
                <a:latin typeface="Times New Roman" pitchFamily="18" charset="0"/>
                <a:cs typeface="Times New Roman" pitchFamily="18" charset="0"/>
              </a:rPr>
              <a:t>i </a:t>
            </a:r>
            <a:r>
              <a:rPr lang="en-US" sz="1200" dirty="0" err="1" smtClean="0">
                <a:latin typeface="Times New Roman" pitchFamily="18" charset="0"/>
                <a:cs typeface="Times New Roman" pitchFamily="18" charset="0"/>
              </a:rPr>
              <a:t>drugari</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iz</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i</a:t>
            </a:r>
            <a:r>
              <a:rPr lang="en-US" sz="1200" dirty="0">
                <a:latin typeface="Times New Roman" pitchFamily="18" charset="0"/>
                <a:cs typeface="Times New Roman" pitchFamily="18" charset="0"/>
              </a:rPr>
              <a:t> II </a:t>
            </a:r>
            <a:r>
              <a:rPr lang="en-US" sz="1200" dirty="0" err="1">
                <a:latin typeface="Times New Roman" pitchFamily="18" charset="0"/>
                <a:cs typeface="Times New Roman" pitchFamily="18" charset="0"/>
              </a:rPr>
              <a:t>razreda</a:t>
            </a:r>
            <a:r>
              <a:rPr lang="en-US" sz="1200" dirty="0">
                <a:latin typeface="Times New Roman" pitchFamily="18" charset="0"/>
                <a:cs typeface="Times New Roman" pitchFamily="18" charset="0"/>
              </a:rPr>
              <a:t>. Sa </a:t>
            </a:r>
            <a:r>
              <a:rPr lang="en-US" sz="1200" dirty="0" err="1" smtClean="0">
                <a:latin typeface="Times New Roman" pitchFamily="18" charset="0"/>
                <a:cs typeface="Times New Roman" pitchFamily="18" charset="0"/>
              </a:rPr>
              <a:t>Šantom</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Pantom</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igrali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smo</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plesali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uz</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pjesme</a:t>
            </a:r>
            <a:r>
              <a:rPr lang="en-US" sz="1200" dirty="0">
                <a:latin typeface="Times New Roman" pitchFamily="18" charset="0"/>
                <a:cs typeface="Times New Roman" pitchFamily="18" charset="0"/>
              </a:rPr>
              <a:t> o </a:t>
            </a:r>
            <a:r>
              <a:rPr lang="en-US" sz="1200" dirty="0" err="1">
                <a:latin typeface="Times New Roman" pitchFamily="18" charset="0"/>
                <a:cs typeface="Times New Roman" pitchFamily="18" charset="0"/>
              </a:rPr>
              <a:t>ljubavi</a:t>
            </a:r>
            <a:r>
              <a:rPr lang="en-US" sz="1200" dirty="0">
                <a:latin typeface="Times New Roman" pitchFamily="18" charset="0"/>
                <a:cs typeface="Times New Roman" pitchFamily="18" charset="0"/>
              </a:rPr>
              <a:t>, a </a:t>
            </a:r>
            <a:r>
              <a:rPr lang="en-US" sz="1200" dirty="0" err="1">
                <a:latin typeface="Times New Roman" pitchFamily="18" charset="0"/>
                <a:cs typeface="Times New Roman" pitchFamily="18" charset="0"/>
              </a:rPr>
              <a:t>Žarko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nam</a:t>
            </a:r>
            <a:r>
              <a:rPr lang="en-US" sz="1200" dirty="0">
                <a:latin typeface="Times New Roman" pitchFamily="18" charset="0"/>
                <a:cs typeface="Times New Roman" pitchFamily="18" charset="0"/>
              </a:rPr>
              <a:t> je </a:t>
            </a:r>
            <a:r>
              <a:rPr lang="en-US" sz="1200" dirty="0" err="1">
                <a:latin typeface="Times New Roman" pitchFamily="18" charset="0"/>
                <a:cs typeface="Times New Roman" pitchFamily="18" charset="0"/>
              </a:rPr>
              <a:t>pržio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palačinke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koje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hvatali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naši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učitelji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uz</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burno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navijanje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njihovih</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učenika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Đaci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onih</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učitelja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koji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bili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najspretniji</a:t>
            </a:r>
            <a:r>
              <a:rPr lang="en-US" sz="1200" dirty="0">
                <a:latin typeface="Times New Roman" pitchFamily="18" charset="0"/>
                <a:cs typeface="Times New Roman" pitchFamily="18" charset="0"/>
              </a:rPr>
              <a:t> u </a:t>
            </a:r>
            <a:r>
              <a:rPr lang="en-US" sz="1200" dirty="0" err="1">
                <a:latin typeface="Times New Roman" pitchFamily="18" charset="0"/>
                <a:cs typeface="Times New Roman" pitchFamily="18" charset="0"/>
              </a:rPr>
              <a:t>hvatanju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palačinki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mogli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nagradu</a:t>
            </a:r>
            <a:r>
              <a:rPr lang="en-US" sz="1200" dirty="0">
                <a:latin typeface="Times New Roman" pitchFamily="18" charset="0"/>
                <a:cs typeface="Times New Roman" pitchFamily="18" charset="0"/>
              </a:rPr>
              <a:t> da se </a:t>
            </a:r>
            <a:r>
              <a:rPr lang="en-US" sz="1200" dirty="0" err="1">
                <a:latin typeface="Times New Roman" pitchFamily="18" charset="0"/>
                <a:cs typeface="Times New Roman" pitchFamily="18" charset="0"/>
              </a:rPr>
              <a:t>zaslade</a:t>
            </a:r>
            <a:r>
              <a:rPr lang="en-US" sz="1200" dirty="0">
                <a:latin typeface="Times New Roman" pitchFamily="18" charset="0"/>
                <a:cs typeface="Times New Roman" pitchFamily="18" charset="0"/>
              </a:rPr>
              <a:t>.     </a:t>
            </a:r>
          </a:p>
        </p:txBody>
      </p:sp>
      <p:pic>
        <p:nvPicPr>
          <p:cNvPr id="12" name="Content Placeholder 3" descr="C:\Users\Asus\Desktop\IIa\santa ples.jpg"/>
          <p:cNvPicPr/>
          <p:nvPr/>
        </p:nvPicPr>
        <p:blipFill rotWithShape="1">
          <a:blip r:embed="rId7"/>
          <a:srcRect l="13015" t="15109" r="22680" b="11194"/>
          <a:stretch/>
        </p:blipFill>
        <p:spPr bwMode="auto">
          <a:xfrm>
            <a:off x="571018" y="4959001"/>
            <a:ext cx="2045787" cy="1510427"/>
          </a:xfrm>
          <a:prstGeom prst="rect">
            <a:avLst/>
          </a:prstGeom>
          <a:ln>
            <a:noFill/>
          </a:ln>
          <a:effectLst>
            <a:softEdge rad="112500"/>
          </a:effectLst>
          <a:extLst>
            <a:ext uri="{53640926-AAD7-44D8-BBD7-CCE9431645EC}">
              <a14:shadowObscured xmlns:a14="http://schemas.microsoft.com/office/drawing/2010/main"/>
            </a:ext>
          </a:extLst>
        </p:spPr>
      </p:pic>
      <p:sp>
        <p:nvSpPr>
          <p:cNvPr id="13" name="Rectangle 12"/>
          <p:cNvSpPr/>
          <p:nvPr/>
        </p:nvSpPr>
        <p:spPr>
          <a:xfrm>
            <a:off x="2957834" y="3547045"/>
            <a:ext cx="1773697" cy="1384995"/>
          </a:xfrm>
          <a:prstGeom prst="rect">
            <a:avLst/>
          </a:prstGeom>
        </p:spPr>
        <p:txBody>
          <a:bodyPr wrap="square">
            <a:spAutoFit/>
          </a:bodyPr>
          <a:lstStyle/>
          <a:p>
            <a:pPr fontAlgn="base"/>
            <a:r>
              <a:rPr lang="en-US" sz="1200" dirty="0" err="1">
                <a:latin typeface="Times New Roman" pitchFamily="18" charset="0"/>
                <a:cs typeface="Times New Roman" pitchFamily="18" charset="0"/>
              </a:rPr>
              <a:t>Učenici</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i</a:t>
            </a:r>
            <a:r>
              <a:rPr lang="en-US" sz="1200" dirty="0">
                <a:latin typeface="Times New Roman" pitchFamily="18" charset="0"/>
                <a:cs typeface="Times New Roman" pitchFamily="18" charset="0"/>
              </a:rPr>
              <a:t> II </a:t>
            </a:r>
            <a:r>
              <a:rPr lang="en-US" sz="1200" dirty="0" err="1">
                <a:latin typeface="Times New Roman" pitchFamily="18" charset="0"/>
                <a:cs typeface="Times New Roman" pitchFamily="18" charset="0"/>
              </a:rPr>
              <a:t>razreda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naročito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uživali</a:t>
            </a:r>
            <a:r>
              <a:rPr lang="en-US" sz="1200" dirty="0">
                <a:latin typeface="Times New Roman" pitchFamily="18" charset="0"/>
                <a:cs typeface="Times New Roman" pitchFamily="18" charset="0"/>
              </a:rPr>
              <a:t> u </a:t>
            </a:r>
            <a:r>
              <a:rPr lang="en-US" sz="1200" dirty="0" err="1">
                <a:latin typeface="Times New Roman" pitchFamily="18" charset="0"/>
                <a:cs typeface="Times New Roman" pitchFamily="18" charset="0"/>
              </a:rPr>
              <a:t>predstavi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koju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izveli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glumci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Dječijeg</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gradskog</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pozorišta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Dragojevići</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lutkarskoj</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predstavi</a:t>
            </a:r>
            <a:r>
              <a:rPr lang="en-US" sz="1200" dirty="0">
                <a:latin typeface="Times New Roman" pitchFamily="18" charset="0"/>
                <a:cs typeface="Times New Roman" pitchFamily="18" charset="0"/>
              </a:rPr>
              <a:t> </a:t>
            </a:r>
            <a:r>
              <a:rPr lang="en-US" sz="1200" dirty="0" smtClean="0">
                <a:latin typeface="Times New Roman" pitchFamily="18" charset="0"/>
                <a:cs typeface="Times New Roman" pitchFamily="18" charset="0"/>
              </a:rPr>
              <a:t>Ku</a:t>
            </a:r>
            <a:r>
              <a:rPr lang="sr-Latn-ME" sz="1200" dirty="0">
                <a:latin typeface="Times New Roman" pitchFamily="18" charset="0"/>
                <a:cs typeface="Times New Roman" pitchFamily="18" charset="0"/>
              </a:rPr>
              <a:t>če koje nije umjelo da </a:t>
            </a:r>
            <a:r>
              <a:rPr lang="sr-Latn-ME" sz="1200" dirty="0" smtClean="0">
                <a:latin typeface="Times New Roman" pitchFamily="18" charset="0"/>
                <a:cs typeface="Times New Roman" pitchFamily="18" charset="0"/>
              </a:rPr>
              <a:t>laje“</a:t>
            </a:r>
            <a:r>
              <a:rPr lang="en-US" sz="1200" dirty="0" smtClean="0">
                <a:latin typeface="Times New Roman" pitchFamily="18" charset="0"/>
                <a:cs typeface="Times New Roman" pitchFamily="18" charset="0"/>
              </a:rPr>
              <a:t>. </a:t>
            </a:r>
            <a:endParaRPr lang="en-US" sz="1200" dirty="0">
              <a:latin typeface="Times New Roman" pitchFamily="18" charset="0"/>
              <a:cs typeface="Times New Roman" pitchFamily="18" charset="0"/>
            </a:endParaRPr>
          </a:p>
        </p:txBody>
      </p:sp>
      <p:pic>
        <p:nvPicPr>
          <p:cNvPr id="14" name="Picture 13"/>
          <p:cNvPicPr/>
          <p:nvPr/>
        </p:nvPicPr>
        <p:blipFill rotWithShape="1">
          <a:blip r:embed="rId8" cstate="print">
            <a:extLst>
              <a:ext uri="{28A0092B-C50C-407E-A947-70E740481C1C}">
                <a14:useLocalDpi xmlns:a14="http://schemas.microsoft.com/office/drawing/2010/main" val="0"/>
              </a:ext>
            </a:extLst>
          </a:blip>
          <a:srcRect l="14642"/>
          <a:stretch/>
        </p:blipFill>
        <p:spPr bwMode="auto">
          <a:xfrm>
            <a:off x="4733698" y="3540485"/>
            <a:ext cx="1784923" cy="1569660"/>
          </a:xfrm>
          <a:prstGeom prst="rect">
            <a:avLst/>
          </a:prstGeom>
          <a:ln>
            <a:noFill/>
          </a:ln>
          <a:effectLst>
            <a:softEdge rad="112500"/>
          </a:effectLst>
        </p:spPr>
      </p:pic>
      <p:sp>
        <p:nvSpPr>
          <p:cNvPr id="15" name="Rectangle 14"/>
          <p:cNvSpPr/>
          <p:nvPr/>
        </p:nvSpPr>
        <p:spPr>
          <a:xfrm>
            <a:off x="2207172" y="6469428"/>
            <a:ext cx="2285564" cy="292388"/>
          </a:xfrm>
          <a:prstGeom prst="rect">
            <a:avLst/>
          </a:prstGeom>
        </p:spPr>
        <p:txBody>
          <a:bodyPr wrap="square">
            <a:spAutoFit/>
          </a:bodyPr>
          <a:lstStyle/>
          <a:p>
            <a:r>
              <a:rPr lang="en-US" sz="1300" b="1" dirty="0" err="1" smtClean="0">
                <a:latin typeface="Times New Roman" pitchFamily="18" charset="0"/>
                <a:cs typeface="Times New Roman" pitchFamily="18" charset="0"/>
              </a:rPr>
              <a:t>Pinokio</a:t>
            </a:r>
            <a:r>
              <a:rPr lang="en-US" sz="1300" b="1" dirty="0" smtClean="0">
                <a:latin typeface="Times New Roman" pitchFamily="18" charset="0"/>
                <a:cs typeface="Times New Roman" pitchFamily="18" charset="0"/>
              </a:rPr>
              <a:t> (</a:t>
            </a:r>
            <a:r>
              <a:rPr lang="en-US" sz="1300" b="1" dirty="0" err="1" smtClean="0">
                <a:latin typeface="Times New Roman" pitchFamily="18" charset="0"/>
                <a:cs typeface="Times New Roman" pitchFamily="18" charset="0"/>
              </a:rPr>
              <a:t>predstava</a:t>
            </a:r>
            <a:r>
              <a:rPr lang="en-US" sz="1300" b="1" dirty="0" smtClean="0">
                <a:latin typeface="Times New Roman" pitchFamily="18" charset="0"/>
                <a:cs typeface="Times New Roman" pitchFamily="18" charset="0"/>
              </a:rPr>
              <a:t> </a:t>
            </a:r>
            <a:r>
              <a:rPr lang="en-US" sz="1300" b="1" dirty="0">
                <a:latin typeface="Times New Roman" pitchFamily="18" charset="0"/>
                <a:cs typeface="Times New Roman" pitchFamily="18" charset="0"/>
              </a:rPr>
              <a:t>u </a:t>
            </a:r>
            <a:r>
              <a:rPr lang="en-US" sz="1300" b="1" dirty="0" smtClean="0">
                <a:latin typeface="Times New Roman" pitchFamily="18" charset="0"/>
                <a:cs typeface="Times New Roman" pitchFamily="18" charset="0"/>
              </a:rPr>
              <a:t>KIC-u</a:t>
            </a:r>
            <a:r>
              <a:rPr lang="en-US" sz="1200" b="1" dirty="0" smtClean="0">
                <a:latin typeface="Times New Roman" pitchFamily="18" charset="0"/>
                <a:cs typeface="Times New Roman" pitchFamily="18" charset="0"/>
              </a:rPr>
              <a:t>)</a:t>
            </a:r>
            <a:endParaRPr lang="en-US" sz="1200" dirty="0">
              <a:latin typeface="Times New Roman" pitchFamily="18" charset="0"/>
              <a:cs typeface="Times New Roman" pitchFamily="18" charset="0"/>
            </a:endParaRPr>
          </a:p>
        </p:txBody>
      </p:sp>
      <p:pic>
        <p:nvPicPr>
          <p:cNvPr id="16" name="Picture 15"/>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8904" y="6469428"/>
            <a:ext cx="1814334" cy="2351044"/>
          </a:xfrm>
          <a:prstGeom prst="rect">
            <a:avLst/>
          </a:prstGeom>
          <a:ln>
            <a:noFill/>
          </a:ln>
          <a:effectLst>
            <a:softEdge rad="112500"/>
          </a:effectLst>
        </p:spPr>
      </p:pic>
      <p:sp>
        <p:nvSpPr>
          <p:cNvPr id="17" name="Rectangle 16"/>
          <p:cNvSpPr/>
          <p:nvPr/>
        </p:nvSpPr>
        <p:spPr>
          <a:xfrm>
            <a:off x="2293238" y="6737464"/>
            <a:ext cx="1783834" cy="1938992"/>
          </a:xfrm>
          <a:prstGeom prst="rect">
            <a:avLst/>
          </a:prstGeom>
        </p:spPr>
        <p:txBody>
          <a:bodyPr wrap="square">
            <a:spAutoFit/>
          </a:bodyPr>
          <a:lstStyle/>
          <a:p>
            <a:r>
              <a:rPr lang="en-US" sz="1200" dirty="0" err="1">
                <a:latin typeface="Times New Roman" pitchFamily="18" charset="0"/>
                <a:cs typeface="Times New Roman" pitchFamily="18" charset="0"/>
              </a:rPr>
              <a:t>Cvrčak</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iz</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predstave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nam</a:t>
            </a:r>
            <a:r>
              <a:rPr lang="en-US" sz="1200" dirty="0">
                <a:latin typeface="Times New Roman" pitchFamily="18" charset="0"/>
                <a:cs typeface="Times New Roman" pitchFamily="18" charset="0"/>
              </a:rPr>
              <a:t> je </a:t>
            </a:r>
            <a:r>
              <a:rPr lang="en-US" sz="1200" dirty="0" err="1">
                <a:latin typeface="Times New Roman" pitchFamily="18" charset="0"/>
                <a:cs typeface="Times New Roman" pitchFamily="18" charset="0"/>
              </a:rPr>
              <a:t>rekao</a:t>
            </a:r>
            <a:r>
              <a:rPr lang="en-US" sz="1200" dirty="0">
                <a:latin typeface="Times New Roman" pitchFamily="18" charset="0"/>
                <a:cs typeface="Times New Roman" pitchFamily="18" charset="0"/>
              </a:rPr>
              <a:t> da </a:t>
            </a:r>
            <a:r>
              <a:rPr lang="en-US" sz="1200" dirty="0" err="1">
                <a:latin typeface="Times New Roman" pitchFamily="18" charset="0"/>
                <a:cs typeface="Times New Roman" pitchFamily="18" charset="0"/>
              </a:rPr>
              <a:t>rđavo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završe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oni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što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roditelje</a:t>
            </a:r>
            <a:r>
              <a:rPr lang="en-US" sz="1200" dirty="0">
                <a:latin typeface="Times New Roman" pitchFamily="18" charset="0"/>
                <a:cs typeface="Times New Roman" pitchFamily="18" charset="0"/>
              </a:rPr>
              <a:t> ne </a:t>
            </a:r>
            <a:r>
              <a:rPr lang="en-US" sz="1200" dirty="0" err="1">
                <a:latin typeface="Times New Roman" pitchFamily="18" charset="0"/>
                <a:cs typeface="Times New Roman" pitchFamily="18" charset="0"/>
              </a:rPr>
              <a:t>slušaju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Pinokio</a:t>
            </a:r>
            <a:r>
              <a:rPr lang="en-US" sz="1200" dirty="0">
                <a:latin typeface="Times New Roman" pitchFamily="18" charset="0"/>
                <a:cs typeface="Times New Roman" pitchFamily="18" charset="0"/>
              </a:rPr>
              <a:t> se </a:t>
            </a:r>
            <a:r>
              <a:rPr lang="en-US" sz="1200" dirty="0" err="1">
                <a:latin typeface="Times New Roman" pitchFamily="18" charset="0"/>
                <a:cs typeface="Times New Roman" pitchFamily="18" charset="0"/>
              </a:rPr>
              <a:t>oglušio</a:t>
            </a:r>
            <a:r>
              <a:rPr lang="en-US" sz="1200" dirty="0">
                <a:latin typeface="Times New Roman" pitchFamily="18" charset="0"/>
                <a:cs typeface="Times New Roman" pitchFamily="18" charset="0"/>
              </a:rPr>
              <a:t> o </a:t>
            </a:r>
            <a:r>
              <a:rPr lang="en-US" sz="1200" dirty="0" err="1">
                <a:latin typeface="Times New Roman" pitchFamily="18" charset="0"/>
                <a:cs typeface="Times New Roman" pitchFamily="18" charset="0"/>
              </a:rPr>
              <a:t>te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riječi</a:t>
            </a:r>
            <a:r>
              <a:rPr lang="en-US" sz="1200" dirty="0">
                <a:latin typeface="Times New Roman" pitchFamily="18" charset="0"/>
                <a:cs typeface="Times New Roman" pitchFamily="18" charset="0"/>
              </a:rPr>
              <a:t>, pa je u </a:t>
            </a:r>
            <a:r>
              <a:rPr lang="en-US" sz="1200" dirty="0" err="1">
                <a:latin typeface="Times New Roman" pitchFamily="18" charset="0"/>
                <a:cs typeface="Times New Roman" pitchFamily="18" charset="0"/>
              </a:rPr>
              <a:t>ruke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policije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završio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Nama</a:t>
            </a:r>
            <a:r>
              <a:rPr lang="en-US" sz="1200" dirty="0">
                <a:latin typeface="Times New Roman" pitchFamily="18" charset="0"/>
                <a:cs typeface="Times New Roman" pitchFamily="18" charset="0"/>
              </a:rPr>
              <a:t> je </a:t>
            </a:r>
            <a:r>
              <a:rPr lang="en-US" sz="1200" dirty="0" err="1">
                <a:latin typeface="Times New Roman" pitchFamily="18" charset="0"/>
                <a:cs typeface="Times New Roman" pitchFamily="18" charset="0"/>
              </a:rPr>
              <a:t>ovaj</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policajac</a:t>
            </a:r>
            <a:r>
              <a:rPr lang="en-US" sz="1200" dirty="0">
                <a:latin typeface="Times New Roman" pitchFamily="18" charset="0"/>
                <a:cs typeface="Times New Roman" pitchFamily="18" charset="0"/>
              </a:rPr>
              <a:t> bio </a:t>
            </a:r>
            <a:r>
              <a:rPr lang="en-US" sz="1200" dirty="0" err="1">
                <a:latin typeface="Times New Roman" pitchFamily="18" charset="0"/>
                <a:cs typeface="Times New Roman" pitchFamily="18" charset="0"/>
              </a:rPr>
              <a:t>zanimljiv</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jer</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smo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konačno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vidjeli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kako</a:t>
            </a:r>
            <a:r>
              <a:rPr lang="en-US" sz="1200" dirty="0">
                <a:latin typeface="Times New Roman" pitchFamily="18" charset="0"/>
                <a:cs typeface="Times New Roman" pitchFamily="18" charset="0"/>
              </a:rPr>
              <a:t> se to </a:t>
            </a:r>
            <a:r>
              <a:rPr lang="en-US" sz="1200" dirty="0" err="1">
                <a:latin typeface="Times New Roman" pitchFamily="18" charset="0"/>
                <a:cs typeface="Times New Roman" pitchFamily="18" charset="0"/>
              </a:rPr>
              <a:t>koriste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štule</a:t>
            </a:r>
            <a:r>
              <a:rPr lang="en-US" sz="1200" dirty="0">
                <a:latin typeface="Times New Roman" pitchFamily="18" charset="0"/>
                <a:cs typeface="Times New Roman" pitchFamily="18" charset="0"/>
              </a:rPr>
              <a:t>. </a:t>
            </a:r>
          </a:p>
        </p:txBody>
      </p:sp>
      <p:sp>
        <p:nvSpPr>
          <p:cNvPr id="2" name="Rectangle 1"/>
          <p:cNvSpPr/>
          <p:nvPr/>
        </p:nvSpPr>
        <p:spPr>
          <a:xfrm>
            <a:off x="4507535" y="7250812"/>
            <a:ext cx="1914322" cy="1569660"/>
          </a:xfrm>
          <a:prstGeom prst="rect">
            <a:avLst/>
          </a:prstGeom>
        </p:spPr>
        <p:txBody>
          <a:bodyPr wrap="square">
            <a:spAutoFit/>
          </a:bodyPr>
          <a:lstStyle/>
          <a:p>
            <a:r>
              <a:rPr lang="en-US" sz="1200" dirty="0" smtClean="0">
                <a:latin typeface="Times New Roman" pitchFamily="18" charset="0"/>
                <a:cs typeface="Times New Roman" pitchFamily="18" charset="0"/>
              </a:rPr>
              <a:t>U</a:t>
            </a:r>
            <a:r>
              <a:rPr lang="sr-Latn-ME"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subotu</a:t>
            </a:r>
            <a:r>
              <a:rPr lang="sr-Latn-ME" sz="1200" dirty="0" smtClean="0">
                <a:latin typeface="Times New Roman" pitchFamily="18" charset="0"/>
                <a:cs typeface="Times New Roman" pitchFamily="18" charset="0"/>
              </a:rPr>
              <a:t> </a:t>
            </a:r>
            <a:r>
              <a:rPr lang="en-US" sz="1200" dirty="0" smtClean="0">
                <a:latin typeface="Times New Roman" pitchFamily="18" charset="0"/>
                <a:cs typeface="Times New Roman" pitchFamily="18" charset="0"/>
              </a:rPr>
              <a:t>26.</a:t>
            </a:r>
            <a:r>
              <a:rPr lang="sr-Latn-ME" sz="1200" dirty="0" smtClean="0">
                <a:latin typeface="Times New Roman" pitchFamily="18" charset="0"/>
                <a:cs typeface="Times New Roman" pitchFamily="18" charset="0"/>
              </a:rPr>
              <a:t> </a:t>
            </a:r>
            <a:r>
              <a:rPr lang="en-US" sz="1200" dirty="0" smtClean="0">
                <a:latin typeface="Times New Roman" pitchFamily="18" charset="0"/>
                <a:cs typeface="Times New Roman" pitchFamily="18" charset="0"/>
              </a:rPr>
              <a:t>4.</a:t>
            </a:r>
            <a:r>
              <a:rPr lang="sr-Latn-ME" sz="1200" dirty="0" smtClean="0">
                <a:latin typeface="Times New Roman" pitchFamily="18" charset="0"/>
                <a:cs typeface="Times New Roman" pitchFamily="18" charset="0"/>
              </a:rPr>
              <a:t> 2</a:t>
            </a:r>
            <a:r>
              <a:rPr lang="en-US" sz="1200" dirty="0" smtClean="0">
                <a:latin typeface="Times New Roman" pitchFamily="18" charset="0"/>
                <a:cs typeface="Times New Roman" pitchFamily="18" charset="0"/>
              </a:rPr>
              <a:t>014.</a:t>
            </a:r>
            <a:r>
              <a:rPr lang="sr-Latn-ME" sz="1200" dirty="0" smtClean="0">
                <a:latin typeface="Times New Roman" pitchFamily="18" charset="0"/>
                <a:cs typeface="Times New Roman" pitchFamily="18" charset="0"/>
              </a:rPr>
              <a:t> </a:t>
            </a:r>
            <a:r>
              <a:rPr lang="en-US" sz="1200" dirty="0" smtClean="0">
                <a:latin typeface="Times New Roman" pitchFamily="18" charset="0"/>
                <a:cs typeface="Times New Roman" pitchFamily="18" charset="0"/>
              </a:rPr>
              <a:t>god.</a:t>
            </a:r>
            <a:r>
              <a:rPr lang="sr-Latn-ME"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učenice</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trećeg</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četvrtog</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razreda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učestvovale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Dječjem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proljećnom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vikendu</a:t>
            </a:r>
            <a:r>
              <a:rPr lang="en-US" sz="1200" dirty="0">
                <a:latin typeface="Times New Roman" pitchFamily="18" charset="0"/>
                <a:cs typeface="Times New Roman" pitchFamily="18" charset="0"/>
              </a:rPr>
              <a:t> </a:t>
            </a:r>
            <a:r>
              <a:rPr lang="en-US" sz="1200" dirty="0" smtClean="0">
                <a:latin typeface="Times New Roman" pitchFamily="18" charset="0"/>
                <a:cs typeface="Times New Roman" pitchFamily="18" charset="0"/>
              </a:rPr>
              <a:t>.</a:t>
            </a:r>
            <a:r>
              <a:rPr lang="sr-Latn-ME" sz="1200" dirty="0" smtClean="0">
                <a:latin typeface="Times New Roman" pitchFamily="18" charset="0"/>
                <a:cs typeface="Times New Roman" pitchFamily="18" charset="0"/>
              </a:rPr>
              <a:t> </a:t>
            </a:r>
            <a:r>
              <a:rPr lang="en-US" sz="1200" dirty="0" smtClean="0">
                <a:latin typeface="Times New Roman" pitchFamily="18" charset="0"/>
                <a:cs typeface="Times New Roman" pitchFamily="18" charset="0"/>
              </a:rPr>
              <a:t>One </a:t>
            </a:r>
            <a:r>
              <a:rPr lang="en-US" sz="1200" dirty="0" err="1">
                <a:latin typeface="Times New Roman" pitchFamily="18" charset="0"/>
                <a:cs typeface="Times New Roman" pitchFamily="18" charset="0"/>
              </a:rPr>
              <a:t>su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izvele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ritmiku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uz</a:t>
            </a:r>
            <a:r>
              <a:rPr lang="en-US" sz="1200" dirty="0">
                <a:latin typeface="Times New Roman" pitchFamily="18" charset="0"/>
                <a:cs typeface="Times New Roman" pitchFamily="18" charset="0"/>
              </a:rPr>
              <a:t> </a:t>
            </a:r>
            <a:r>
              <a:rPr lang="en-US" sz="1200" dirty="0" err="1" smtClean="0">
                <a:latin typeface="Times New Roman" pitchFamily="18" charset="0"/>
                <a:cs typeface="Times New Roman" pitchFamily="18" charset="0"/>
              </a:rPr>
              <a:t>pjesmu</a:t>
            </a:r>
            <a:r>
              <a:rPr lang="sr-Latn-ME" sz="1200" dirty="0" smtClean="0">
                <a:latin typeface="Times New Roman" pitchFamily="18" charset="0"/>
                <a:cs typeface="Times New Roman" pitchFamily="18" charset="0"/>
              </a:rPr>
              <a:t> </a:t>
            </a:r>
            <a:r>
              <a:rPr lang="en-US" sz="1200" dirty="0" smtClean="0">
                <a:latin typeface="Times New Roman" pitchFamily="18" charset="0"/>
                <a:cs typeface="Times New Roman" pitchFamily="18" charset="0"/>
              </a:rPr>
              <a:t>Karta </a:t>
            </a:r>
            <a:r>
              <a:rPr lang="en-US" sz="1200" dirty="0" err="1" smtClean="0">
                <a:latin typeface="Times New Roman" pitchFamily="18" charset="0"/>
                <a:cs typeface="Times New Roman" pitchFamily="18" charset="0"/>
              </a:rPr>
              <a:t>svijeta</a:t>
            </a:r>
            <a:r>
              <a:rPr lang="en-US" sz="1200" dirty="0" smtClean="0">
                <a:latin typeface="Times New Roman" pitchFamily="18" charset="0"/>
                <a:cs typeface="Times New Roman" pitchFamily="18" charset="0"/>
              </a:rPr>
              <a:t>.</a:t>
            </a:r>
            <a:r>
              <a:rPr lang="en-US" sz="1200" dirty="0">
                <a:latin typeface="Times New Roman" pitchFamily="18" charset="0"/>
                <a:cs typeface="Times New Roman" pitchFamily="18" charset="0"/>
              </a:rPr>
              <a:t/>
            </a:r>
            <a:br>
              <a:rPr lang="en-US" sz="1200" dirty="0">
                <a:latin typeface="Times New Roman" pitchFamily="18" charset="0"/>
                <a:cs typeface="Times New Roman" pitchFamily="18" charset="0"/>
              </a:rPr>
            </a:br>
            <a:endParaRPr lang="en-US" sz="1200" dirty="0">
              <a:latin typeface="Times New Roman" pitchFamily="18" charset="0"/>
              <a:cs typeface="Times New Roman" pitchFamily="18" charset="0"/>
            </a:endParaRPr>
          </a:p>
        </p:txBody>
      </p:sp>
      <p:sp>
        <p:nvSpPr>
          <p:cNvPr id="3" name="Rectangle 2"/>
          <p:cNvSpPr/>
          <p:nvPr/>
        </p:nvSpPr>
        <p:spPr>
          <a:xfrm>
            <a:off x="2996952" y="5005789"/>
            <a:ext cx="3744416" cy="646331"/>
          </a:xfrm>
          <a:prstGeom prst="rect">
            <a:avLst/>
          </a:prstGeom>
        </p:spPr>
        <p:txBody>
          <a:bodyPr wrap="square">
            <a:spAutoFit/>
          </a:bodyPr>
          <a:lstStyle/>
          <a:p>
            <a:pPr fontAlgn="base"/>
            <a:r>
              <a:rPr lang="en-US" sz="1200" dirty="0">
                <a:latin typeface="Times New Roman" pitchFamily="18" charset="0"/>
                <a:cs typeface="Times New Roman" pitchFamily="18" charset="0"/>
              </a:rPr>
              <a:t>Par </a:t>
            </a:r>
            <a:r>
              <a:rPr lang="en-US" sz="1200" dirty="0" err="1">
                <a:latin typeface="Times New Roman" pitchFamily="18" charset="0"/>
                <a:cs typeface="Times New Roman" pitchFamily="18" charset="0"/>
              </a:rPr>
              <a:t>iskusnih</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glumaca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vodio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ih</a:t>
            </a:r>
            <a:r>
              <a:rPr lang="en-US" sz="1200" dirty="0">
                <a:latin typeface="Times New Roman" pitchFamily="18" charset="0"/>
                <a:cs typeface="Times New Roman" pitchFamily="18" charset="0"/>
              </a:rPr>
              <a:t> je </a:t>
            </a:r>
            <a:r>
              <a:rPr lang="en-US" sz="1200" dirty="0" err="1">
                <a:latin typeface="Times New Roman" pitchFamily="18" charset="0"/>
                <a:cs typeface="Times New Roman" pitchFamily="18" charset="0"/>
              </a:rPr>
              <a:t>kroz</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ovu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priču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vrlo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zabavan</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kreativan</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način</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Bilo</a:t>
            </a:r>
            <a:r>
              <a:rPr lang="en-US" sz="1200" dirty="0">
                <a:latin typeface="Times New Roman" pitchFamily="18" charset="0"/>
                <a:cs typeface="Times New Roman" pitchFamily="18" charset="0"/>
              </a:rPr>
              <a:t> je to </a:t>
            </a:r>
            <a:r>
              <a:rPr lang="en-US" sz="1200" dirty="0" err="1">
                <a:latin typeface="Times New Roman" pitchFamily="18" charset="0"/>
                <a:cs typeface="Times New Roman" pitchFamily="18" charset="0"/>
              </a:rPr>
              <a:t>uživanje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oči</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uši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naših</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malih</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đaka</a:t>
            </a:r>
            <a:r>
              <a:rPr lang="en-US" sz="1200" dirty="0">
                <a:latin typeface="Times New Roman" pitchFamily="18" charset="0"/>
                <a:cs typeface="Times New Roman" pitchFamily="18" charset="0"/>
              </a:rPr>
              <a:t>.</a:t>
            </a:r>
          </a:p>
        </p:txBody>
      </p:sp>
    </p:spTree>
    <p:extLst>
      <p:ext uri="{BB962C8B-B14F-4D97-AF65-F5344CB8AC3E}">
        <p14:creationId xmlns:p14="http://schemas.microsoft.com/office/powerpoint/2010/main" val="413607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extLst>
              <a:ext uri="{BEBA8EAE-BF5A-486C-A8C5-ECC9F3942E4B}">
                <a14:imgProps xmlns:a14="http://schemas.microsoft.com/office/drawing/2010/main">
                  <a14:imgLayer r:embed="rId3">
                    <a14:imgEffect>
                      <a14:brightnessContrast bright="16000" contrast="4000"/>
                    </a14:imgEffect>
                  </a14:imgLayer>
                </a14:imgProps>
              </a:ext>
            </a:extLst>
          </a:blip>
          <a:srcRect/>
          <a:stretch>
            <a:fillRect t="-6000" b="-6000"/>
          </a:stretch>
        </a:blipFill>
        <a:effectLst/>
      </p:bgPr>
    </p:bg>
    <p:spTree>
      <p:nvGrpSpPr>
        <p:cNvPr id="1" name=""/>
        <p:cNvGrpSpPr/>
        <p:nvPr/>
      </p:nvGrpSpPr>
      <p:grpSpPr>
        <a:xfrm>
          <a:off x="0" y="0"/>
          <a:ext cx="0" cy="0"/>
          <a:chOff x="0" y="0"/>
          <a:chExt cx="0" cy="0"/>
        </a:xfrm>
      </p:grpSpPr>
      <p:pic>
        <p:nvPicPr>
          <p:cNvPr id="16" name="Content Placeholder 6"/>
          <p:cNvPicPr>
            <a:picLocks noChangeAspect="1"/>
          </p:cNvPicPr>
          <p:nvPr/>
        </p:nvPicPr>
        <p:blipFill rotWithShape="1">
          <a:blip r:embed="rId4" cstate="print">
            <a:extLst>
              <a:ext uri="{28A0092B-C50C-407E-A947-70E740481C1C}">
                <a14:useLocalDpi xmlns:a14="http://schemas.microsoft.com/office/drawing/2010/main" val="0"/>
              </a:ext>
            </a:extLst>
          </a:blip>
          <a:srcRect l="32812" t="12136" r="29499"/>
          <a:stretch/>
        </p:blipFill>
        <p:spPr>
          <a:xfrm>
            <a:off x="2297606" y="6720025"/>
            <a:ext cx="950144" cy="1661267"/>
          </a:xfrm>
          <a:prstGeom prst="rect">
            <a:avLst/>
          </a:prstGeom>
          <a:ln>
            <a:noFill/>
          </a:ln>
          <a:effectLst>
            <a:softEdge rad="112500"/>
          </a:effectLst>
        </p:spPr>
      </p:pic>
      <p:sp>
        <p:nvSpPr>
          <p:cNvPr id="2" name="Rectangle 1"/>
          <p:cNvSpPr/>
          <p:nvPr/>
        </p:nvSpPr>
        <p:spPr>
          <a:xfrm>
            <a:off x="332656" y="1758071"/>
            <a:ext cx="2332998" cy="646331"/>
          </a:xfrm>
          <a:prstGeom prst="rect">
            <a:avLst/>
          </a:prstGeom>
        </p:spPr>
        <p:txBody>
          <a:bodyPr wrap="square">
            <a:spAutoFit/>
          </a:bodyPr>
          <a:lstStyle/>
          <a:p>
            <a:r>
              <a:rPr lang="en-US" sz="1200" b="1" dirty="0" err="1">
                <a:latin typeface="Times New Roman" pitchFamily="18" charset="0"/>
                <a:cs typeface="Times New Roman" pitchFamily="18" charset="0"/>
              </a:rPr>
              <a:t>Za</a:t>
            </a:r>
            <a:r>
              <a:rPr lang="en-US" sz="1200" b="1" dirty="0">
                <a:latin typeface="Times New Roman" pitchFamily="18" charset="0"/>
                <a:cs typeface="Times New Roman" pitchFamily="18" charset="0"/>
              </a:rPr>
              <a:t> </a:t>
            </a:r>
            <a:r>
              <a:rPr lang="en-US" sz="1200" b="1" dirty="0" err="1">
                <a:latin typeface="Times New Roman" pitchFamily="18" charset="0"/>
                <a:cs typeface="Times New Roman" pitchFamily="18" charset="0"/>
              </a:rPr>
              <a:t>roditelje</a:t>
            </a:r>
            <a:r>
              <a:rPr lang="en-US" sz="1200" b="1" dirty="0">
                <a:latin typeface="Times New Roman" pitchFamily="18" charset="0"/>
                <a:cs typeface="Times New Roman" pitchFamily="18" charset="0"/>
              </a:rPr>
              <a:t> </a:t>
            </a:r>
            <a:r>
              <a:rPr lang="en-US" sz="1200" b="1" dirty="0" err="1">
                <a:latin typeface="Times New Roman" pitchFamily="18" charset="0"/>
                <a:cs typeface="Times New Roman" pitchFamily="18" charset="0"/>
              </a:rPr>
              <a:t>naše</a:t>
            </a:r>
            <a:r>
              <a:rPr lang="en-US" sz="1200" b="1" dirty="0">
                <a:latin typeface="Times New Roman" pitchFamily="18" charset="0"/>
                <a:cs typeface="Times New Roman" pitchFamily="18" charset="0"/>
              </a:rPr>
              <a:t> </a:t>
            </a:r>
            <a:r>
              <a:rPr lang="en-US" sz="1200" b="1" dirty="0" err="1">
                <a:latin typeface="Times New Roman" pitchFamily="18" charset="0"/>
                <a:cs typeface="Times New Roman" pitchFamily="18" charset="0"/>
              </a:rPr>
              <a:t>recitujemo</a:t>
            </a:r>
            <a:r>
              <a:rPr lang="en-US" sz="1200" b="1" dirty="0">
                <a:latin typeface="Times New Roman" pitchFamily="18" charset="0"/>
                <a:cs typeface="Times New Roman" pitchFamily="18" charset="0"/>
              </a:rPr>
              <a:t>, </a:t>
            </a:r>
            <a:r>
              <a:rPr lang="en-US" sz="1200" b="1" dirty="0" err="1">
                <a:latin typeface="Times New Roman" pitchFamily="18" charset="0"/>
                <a:cs typeface="Times New Roman" pitchFamily="18" charset="0"/>
              </a:rPr>
              <a:t>pjevamo</a:t>
            </a:r>
            <a:r>
              <a:rPr lang="en-US" sz="1200" b="1" dirty="0">
                <a:latin typeface="Times New Roman" pitchFamily="18" charset="0"/>
                <a:cs typeface="Times New Roman" pitchFamily="18" charset="0"/>
              </a:rPr>
              <a:t>, </a:t>
            </a:r>
            <a:r>
              <a:rPr lang="en-US" sz="1200" b="1" dirty="0" err="1">
                <a:latin typeface="Times New Roman" pitchFamily="18" charset="0"/>
                <a:cs typeface="Times New Roman" pitchFamily="18" charset="0"/>
              </a:rPr>
              <a:t>plešemo</a:t>
            </a:r>
            <a:r>
              <a:rPr lang="en-US" sz="1200" b="1" dirty="0">
                <a:latin typeface="Times New Roman" pitchFamily="18" charset="0"/>
                <a:cs typeface="Times New Roman" pitchFamily="18" charset="0"/>
              </a:rPr>
              <a:t> i </a:t>
            </a:r>
            <a:r>
              <a:rPr lang="en-US" sz="1200" b="1" dirty="0" err="1">
                <a:latin typeface="Times New Roman" pitchFamily="18" charset="0"/>
                <a:cs typeface="Times New Roman" pitchFamily="18" charset="0"/>
              </a:rPr>
              <a:t>glumimo</a:t>
            </a:r>
            <a:r>
              <a:rPr lang="en-US" sz="1200" b="1" dirty="0">
                <a:latin typeface="Times New Roman" pitchFamily="18" charset="0"/>
                <a:cs typeface="Times New Roman" pitchFamily="18" charset="0"/>
              </a:rPr>
              <a:t> </a:t>
            </a:r>
            <a:endParaRPr lang="sr-Latn-ME" sz="1200" b="1" dirty="0" smtClean="0">
              <a:latin typeface="Times New Roman" pitchFamily="18" charset="0"/>
              <a:cs typeface="Times New Roman" pitchFamily="18" charset="0"/>
            </a:endParaRPr>
          </a:p>
          <a:p>
            <a:r>
              <a:rPr lang="en-US" sz="1200" b="1" dirty="0" smtClean="0">
                <a:latin typeface="Times New Roman" pitchFamily="18" charset="0"/>
                <a:cs typeface="Times New Roman" pitchFamily="18" charset="0"/>
              </a:rPr>
              <a:t>(</a:t>
            </a:r>
            <a:r>
              <a:rPr lang="en-US" sz="1200" b="1" dirty="0">
                <a:latin typeface="Times New Roman" pitchFamily="18" charset="0"/>
                <a:cs typeface="Times New Roman" pitchFamily="18" charset="0"/>
              </a:rPr>
              <a:t>II </a:t>
            </a:r>
            <a:r>
              <a:rPr lang="en-US" sz="1200" b="1" dirty="0" err="1">
                <a:latin typeface="Times New Roman" pitchFamily="18" charset="0"/>
                <a:cs typeface="Times New Roman" pitchFamily="18" charset="0"/>
              </a:rPr>
              <a:t>razred</a:t>
            </a:r>
            <a:r>
              <a:rPr lang="en-US" sz="1200" b="1" dirty="0">
                <a:latin typeface="Times New Roman" pitchFamily="18" charset="0"/>
                <a:cs typeface="Times New Roman" pitchFamily="18" charset="0"/>
              </a:rPr>
              <a:t>).</a:t>
            </a:r>
            <a:endParaRPr lang="en-US" sz="1200" dirty="0">
              <a:latin typeface="Times New Roman" pitchFamily="18" charset="0"/>
              <a:cs typeface="Times New Roman" pitchFamily="18" charset="0"/>
            </a:endParaRPr>
          </a:p>
        </p:txBody>
      </p:sp>
      <p:pic>
        <p:nvPicPr>
          <p:cNvPr id="3" name="Content Placeholder 3" descr="C:\Users\Win7\Desktop\luca\20121227_090509.jpg"/>
          <p:cNvPicPr/>
          <p:nvPr/>
        </p:nvPicPr>
        <p:blipFill>
          <a:blip r:embed="rId5" cstate="print"/>
          <a:srcRect/>
          <a:stretch>
            <a:fillRect/>
          </a:stretch>
        </p:blipFill>
        <p:spPr bwMode="auto">
          <a:xfrm>
            <a:off x="351482" y="251520"/>
            <a:ext cx="2682703" cy="1543049"/>
          </a:xfrm>
          <a:prstGeom prst="rect">
            <a:avLst/>
          </a:prstGeom>
          <a:ln>
            <a:noFill/>
          </a:ln>
          <a:effectLst>
            <a:softEdge rad="112500"/>
          </a:effectLst>
        </p:spPr>
      </p:pic>
      <p:pic>
        <p:nvPicPr>
          <p:cNvPr id="4" name="Picture 3"/>
          <p:cNvPicPr/>
          <p:nvPr/>
        </p:nvPicPr>
        <p:blipFill rotWithShape="1">
          <a:blip r:embed="rId6">
            <a:extLst>
              <a:ext uri="{28A0092B-C50C-407E-A947-70E740481C1C}">
                <a14:useLocalDpi xmlns:a14="http://schemas.microsoft.com/office/drawing/2010/main" val="0"/>
              </a:ext>
            </a:extLst>
          </a:blip>
          <a:srcRect l="23660" t="9476" r="23566" b="33937"/>
          <a:stretch/>
        </p:blipFill>
        <p:spPr bwMode="auto">
          <a:xfrm>
            <a:off x="3081377" y="320575"/>
            <a:ext cx="2199406" cy="1376621"/>
          </a:xfrm>
          <a:prstGeom prst="rect">
            <a:avLst/>
          </a:prstGeom>
          <a:ln>
            <a:noFill/>
          </a:ln>
          <a:effectLst>
            <a:softEdge rad="112500"/>
          </a:effectLst>
        </p:spPr>
      </p:pic>
      <p:pic>
        <p:nvPicPr>
          <p:cNvPr id="5" name="Picture 4"/>
          <p:cNvPicPr/>
          <p:nvPr/>
        </p:nvPicPr>
        <p:blipFill rotWithShape="1">
          <a:blip r:embed="rId7">
            <a:extLst>
              <a:ext uri="{28A0092B-C50C-407E-A947-70E740481C1C}">
                <a14:useLocalDpi xmlns:a14="http://schemas.microsoft.com/office/drawing/2010/main" val="0"/>
              </a:ext>
            </a:extLst>
          </a:blip>
          <a:srcRect l="24870" t="4597" r="26770" b="5364"/>
          <a:stretch/>
        </p:blipFill>
        <p:spPr bwMode="auto">
          <a:xfrm>
            <a:off x="5280783" y="251520"/>
            <a:ext cx="1239234" cy="2567145"/>
          </a:xfrm>
          <a:prstGeom prst="rect">
            <a:avLst/>
          </a:prstGeom>
          <a:ln>
            <a:noFill/>
          </a:ln>
          <a:effectLst>
            <a:softEdge rad="112500"/>
          </a:effectLst>
          <a:extLst>
            <a:ext uri="{53640926-AAD7-44D8-BBD7-CCE9431645EC}">
              <a14:shadowObscured xmlns:a14="http://schemas.microsoft.com/office/drawing/2010/main"/>
            </a:ext>
          </a:extLst>
        </p:spPr>
      </p:pic>
      <p:sp>
        <p:nvSpPr>
          <p:cNvPr id="6" name="Rectangle 5"/>
          <p:cNvSpPr/>
          <p:nvPr/>
        </p:nvSpPr>
        <p:spPr>
          <a:xfrm>
            <a:off x="5085390" y="2818665"/>
            <a:ext cx="1605253" cy="830997"/>
          </a:xfrm>
          <a:prstGeom prst="rect">
            <a:avLst/>
          </a:prstGeom>
        </p:spPr>
        <p:txBody>
          <a:bodyPr wrap="square">
            <a:spAutoFit/>
          </a:bodyPr>
          <a:lstStyle/>
          <a:p>
            <a:r>
              <a:rPr lang="en-US" sz="1200" dirty="0" err="1">
                <a:latin typeface="Times New Roman" pitchFamily="18" charset="0"/>
                <a:cs typeface="Times New Roman" pitchFamily="18" charset="0"/>
              </a:rPr>
              <a:t>Obratite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pažnju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našeg</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drugara</a:t>
            </a:r>
            <a:r>
              <a:rPr lang="en-US" sz="1200" dirty="0">
                <a:latin typeface="Times New Roman" pitchFamily="18" charset="0"/>
                <a:cs typeface="Times New Roman" pitchFamily="18" charset="0"/>
              </a:rPr>
              <a:t> </a:t>
            </a:r>
            <a:r>
              <a:rPr lang="en-US" sz="1200" dirty="0" err="1" smtClean="0">
                <a:latin typeface="Times New Roman" pitchFamily="18" charset="0"/>
                <a:cs typeface="Times New Roman" pitchFamily="18" charset="0"/>
              </a:rPr>
              <a:t>Ognjena</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koji</a:t>
            </a:r>
            <a:r>
              <a:rPr lang="en-US" sz="1200" dirty="0">
                <a:latin typeface="Times New Roman" pitchFamily="18" charset="0"/>
                <a:cs typeface="Times New Roman" pitchFamily="18" charset="0"/>
              </a:rPr>
              <a:t> se </a:t>
            </a:r>
            <a:r>
              <a:rPr lang="en-US" sz="1200" dirty="0" err="1">
                <a:latin typeface="Times New Roman" pitchFamily="18" charset="0"/>
                <a:cs typeface="Times New Roman" pitchFamily="18" charset="0"/>
              </a:rPr>
              <a:t>za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ovu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priliku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posebno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potrudio</a:t>
            </a:r>
            <a:r>
              <a:rPr lang="en-US" sz="1200" dirty="0">
                <a:latin typeface="Times New Roman" pitchFamily="18" charset="0"/>
                <a:cs typeface="Times New Roman" pitchFamily="18" charset="0"/>
              </a:rPr>
              <a:t>. </a:t>
            </a:r>
          </a:p>
        </p:txBody>
      </p:sp>
      <p:sp>
        <p:nvSpPr>
          <p:cNvPr id="7" name="TextBox 6"/>
          <p:cNvSpPr txBox="1"/>
          <p:nvPr/>
        </p:nvSpPr>
        <p:spPr>
          <a:xfrm>
            <a:off x="3645024" y="1558697"/>
            <a:ext cx="1161344" cy="276999"/>
          </a:xfrm>
          <a:prstGeom prst="rect">
            <a:avLst/>
          </a:prstGeom>
          <a:noFill/>
        </p:spPr>
        <p:txBody>
          <a:bodyPr wrap="none" rtlCol="0">
            <a:spAutoFit/>
          </a:bodyPr>
          <a:lstStyle/>
          <a:p>
            <a:r>
              <a:rPr lang="sr-Latn-ME" sz="1200" dirty="0" smtClean="0">
                <a:latin typeface="Times New Roman" pitchFamily="18" charset="0"/>
                <a:cs typeface="Times New Roman" pitchFamily="18" charset="0"/>
              </a:rPr>
              <a:t>Teodora i Lazar</a:t>
            </a:r>
            <a:endParaRPr lang="en-US" sz="1200" dirty="0">
              <a:latin typeface="Times New Roman" pitchFamily="18" charset="0"/>
              <a:cs typeface="Times New Roman" pitchFamily="18" charset="0"/>
            </a:endParaRPr>
          </a:p>
        </p:txBody>
      </p:sp>
      <p:sp>
        <p:nvSpPr>
          <p:cNvPr id="8" name="Rectangle 7"/>
          <p:cNvSpPr/>
          <p:nvPr/>
        </p:nvSpPr>
        <p:spPr>
          <a:xfrm>
            <a:off x="194209" y="4032518"/>
            <a:ext cx="3398556" cy="2123658"/>
          </a:xfrm>
          <a:prstGeom prst="rect">
            <a:avLst/>
          </a:prstGeom>
        </p:spPr>
        <p:txBody>
          <a:bodyPr wrap="square">
            <a:spAutoFit/>
          </a:bodyPr>
          <a:lstStyle/>
          <a:p>
            <a:r>
              <a:rPr lang="en-US" sz="1200" b="1" dirty="0" err="1">
                <a:latin typeface="Times New Roman" pitchFamily="18" charset="0"/>
                <a:cs typeface="Times New Roman" pitchFamily="18" charset="0"/>
              </a:rPr>
              <a:t>Čuvaj</a:t>
            </a:r>
            <a:r>
              <a:rPr lang="en-US" sz="1200" b="1" dirty="0">
                <a:latin typeface="Times New Roman" pitchFamily="18" charset="0"/>
                <a:cs typeface="Times New Roman" pitchFamily="18" charset="0"/>
              </a:rPr>
              <a:t> </a:t>
            </a:r>
            <a:r>
              <a:rPr lang="en-US" sz="1200" b="1" dirty="0" err="1">
                <a:latin typeface="Times New Roman" pitchFamily="18" charset="0"/>
                <a:cs typeface="Times New Roman" pitchFamily="18" charset="0"/>
              </a:rPr>
              <a:t>prošlost</a:t>
            </a:r>
            <a:r>
              <a:rPr lang="en-US" sz="1200" b="1" dirty="0">
                <a:latin typeface="Times New Roman" pitchFamily="18" charset="0"/>
                <a:cs typeface="Times New Roman" pitchFamily="18" charset="0"/>
              </a:rPr>
              <a:t>, da </a:t>
            </a:r>
            <a:r>
              <a:rPr lang="en-US" sz="1200" b="1" dirty="0" err="1">
                <a:latin typeface="Times New Roman" pitchFamily="18" charset="0"/>
                <a:cs typeface="Times New Roman" pitchFamily="18" charset="0"/>
              </a:rPr>
              <a:t>te</a:t>
            </a:r>
            <a:r>
              <a:rPr lang="en-US" sz="1200" b="1" dirty="0">
                <a:latin typeface="Times New Roman" pitchFamily="18" charset="0"/>
                <a:cs typeface="Times New Roman" pitchFamily="18" charset="0"/>
              </a:rPr>
              <a:t> </a:t>
            </a:r>
            <a:r>
              <a:rPr lang="en-US" sz="1200" b="1" dirty="0" err="1">
                <a:latin typeface="Times New Roman" pitchFamily="18" charset="0"/>
                <a:cs typeface="Times New Roman" pitchFamily="18" charset="0"/>
              </a:rPr>
              <a:t>pamti</a:t>
            </a:r>
            <a:r>
              <a:rPr lang="en-US" sz="1200" b="1" dirty="0">
                <a:latin typeface="Times New Roman" pitchFamily="18" charset="0"/>
                <a:cs typeface="Times New Roman" pitchFamily="18" charset="0"/>
              </a:rPr>
              <a:t> </a:t>
            </a:r>
            <a:r>
              <a:rPr lang="en-US" sz="1200" b="1" dirty="0" err="1" smtClean="0">
                <a:latin typeface="Times New Roman" pitchFamily="18" charset="0"/>
                <a:cs typeface="Times New Roman" pitchFamily="18" charset="0"/>
              </a:rPr>
              <a:t>budućnost</a:t>
            </a:r>
            <a:r>
              <a:rPr lang="sr-Latn-ME" sz="1200" b="1" dirty="0" smtClean="0">
                <a:latin typeface="Times New Roman" pitchFamily="18" charset="0"/>
                <a:cs typeface="Times New Roman" pitchFamily="18" charset="0"/>
              </a:rPr>
              <a:t> (II razred)</a:t>
            </a:r>
          </a:p>
          <a:p>
            <a:r>
              <a:rPr lang="en-US" sz="1200" dirty="0" err="1">
                <a:latin typeface="Times New Roman" pitchFamily="18" charset="0"/>
                <a:cs typeface="Times New Roman" pitchFamily="18" charset="0"/>
              </a:rPr>
              <a:t>Ovu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izložbu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realizovali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smo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uz</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pomoć</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roditelja</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šire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porodice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učenika</a:t>
            </a:r>
            <a:r>
              <a:rPr lang="en-US" sz="1200" dirty="0" smtClean="0">
                <a:latin typeface="Times New Roman" pitchFamily="18" charset="0"/>
                <a:cs typeface="Times New Roman" pitchFamily="18" charset="0"/>
              </a:rPr>
              <a:t>.</a:t>
            </a:r>
            <a:r>
              <a:rPr lang="en-US" sz="1200" b="1"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Tema</a:t>
            </a:r>
            <a:r>
              <a:rPr lang="sr-Latn-ME" sz="1200" dirty="0" smtClean="0">
                <a:latin typeface="Times New Roman" pitchFamily="18" charset="0"/>
                <a:cs typeface="Times New Roman" pitchFamily="18" charset="0"/>
              </a:rPr>
              <a:t> </a:t>
            </a:r>
            <a:r>
              <a:rPr lang="en-US" sz="1200" dirty="0" smtClean="0">
                <a:latin typeface="Times New Roman" pitchFamily="18" charset="0"/>
                <a:cs typeface="Times New Roman" pitchFamily="18" charset="0"/>
              </a:rPr>
              <a:t>PROŠLOST</a:t>
            </a:r>
            <a:r>
              <a:rPr lang="sr-Latn-ME" sz="1200" dirty="0">
                <a:latin typeface="Times New Roman" pitchFamily="18" charset="0"/>
                <a:cs typeface="Times New Roman" pitchFamily="18" charset="0"/>
              </a:rPr>
              <a:t> </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analizirana</a:t>
            </a:r>
            <a:r>
              <a:rPr lang="en-US" sz="1200" dirty="0">
                <a:latin typeface="Times New Roman" pitchFamily="18" charset="0"/>
                <a:cs typeface="Times New Roman" pitchFamily="18" charset="0"/>
              </a:rPr>
              <a:t> je </a:t>
            </a:r>
            <a:r>
              <a:rPr lang="en-US" sz="1200" dirty="0" err="1">
                <a:latin typeface="Times New Roman" pitchFamily="18" charset="0"/>
                <a:cs typeface="Times New Roman" pitchFamily="18" charset="0"/>
              </a:rPr>
              <a:t>iz</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više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uglova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Čitali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smo</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učili</a:t>
            </a:r>
            <a:r>
              <a:rPr lang="en-US" sz="1200" dirty="0">
                <a:latin typeface="Times New Roman" pitchFamily="18" charset="0"/>
                <a:cs typeface="Times New Roman" pitchFamily="18" charset="0"/>
              </a:rPr>
              <a:t> o </a:t>
            </a:r>
            <a:r>
              <a:rPr lang="en-US" sz="1200" dirty="0" err="1">
                <a:latin typeface="Times New Roman" pitchFamily="18" charset="0"/>
                <a:cs typeface="Times New Roman" pitchFamily="18" charset="0"/>
              </a:rPr>
              <a:t>životu</a:t>
            </a:r>
            <a:r>
              <a:rPr lang="en-US" sz="1200" dirty="0">
                <a:latin typeface="Times New Roman" pitchFamily="18" charset="0"/>
                <a:cs typeface="Times New Roman" pitchFamily="18" charset="0"/>
              </a:rPr>
              <a:t> u </a:t>
            </a:r>
            <a:r>
              <a:rPr lang="en-US" sz="1200" dirty="0" err="1">
                <a:latin typeface="Times New Roman" pitchFamily="18" charset="0"/>
                <a:cs typeface="Times New Roman" pitchFamily="18" charset="0"/>
              </a:rPr>
              <a:t>prošlosti</a:t>
            </a:r>
            <a:r>
              <a:rPr lang="en-US" sz="1200" dirty="0">
                <a:latin typeface="Times New Roman" pitchFamily="18" charset="0"/>
                <a:cs typeface="Times New Roman" pitchFamily="18" charset="0"/>
              </a:rPr>
              <a:t>, </a:t>
            </a:r>
            <a:r>
              <a:rPr lang="en-US" sz="1200" dirty="0" err="1" smtClean="0">
                <a:latin typeface="Times New Roman" pitchFamily="18" charset="0"/>
                <a:cs typeface="Times New Roman" pitchFamily="18" charset="0"/>
              </a:rPr>
              <a:t>ilustrovali</a:t>
            </a:r>
            <a:r>
              <a:rPr lang="sr-Latn-ME"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život</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naših</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predaka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kako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ga</a:t>
            </a:r>
            <a:r>
              <a:rPr lang="en-US" sz="1200" dirty="0">
                <a:latin typeface="Times New Roman" pitchFamily="18" charset="0"/>
                <a:cs typeface="Times New Roman" pitchFamily="18" charset="0"/>
              </a:rPr>
              <a:t> mi </a:t>
            </a:r>
            <a:r>
              <a:rPr lang="en-US" sz="1200" dirty="0" err="1">
                <a:latin typeface="Times New Roman" pitchFamily="18" charset="0"/>
                <a:cs typeface="Times New Roman" pitchFamily="18" charset="0"/>
              </a:rPr>
              <a:t>zamišljamo</a:t>
            </a:r>
            <a:r>
              <a:rPr lang="en-US" sz="1200" dirty="0">
                <a:latin typeface="Times New Roman" pitchFamily="18" charset="0"/>
                <a:cs typeface="Times New Roman" pitchFamily="18" charset="0"/>
              </a:rPr>
              <a:t>, a </a:t>
            </a:r>
            <a:r>
              <a:rPr lang="en-US" sz="1200" dirty="0" err="1">
                <a:latin typeface="Times New Roman" pitchFamily="18" charset="0"/>
                <a:cs typeface="Times New Roman" pitchFamily="18" charset="0"/>
              </a:rPr>
              <a:t>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kraju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kroz</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saradnju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lokalnom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zajednicom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sakupili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smo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mnogo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predmeta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iz</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prošlosti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Vidjeli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smo</a:t>
            </a:r>
            <a:r>
              <a:rPr lang="en-US" sz="1200" dirty="0">
                <a:latin typeface="Times New Roman" pitchFamily="18" charset="0"/>
                <a:cs typeface="Times New Roman" pitchFamily="18" charset="0"/>
              </a:rPr>
              <a:t> tog </a:t>
            </a:r>
            <a:r>
              <a:rPr lang="en-US" sz="1200" dirty="0" err="1">
                <a:latin typeface="Times New Roman" pitchFamily="18" charset="0"/>
                <a:cs typeface="Times New Roman" pitchFamily="18" charset="0"/>
              </a:rPr>
              <a:t>dana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staru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kolijevku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fenjere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pegle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žar</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mlinac</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kafu</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ćupove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pletene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korpe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naćve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gusle</a:t>
            </a:r>
            <a:r>
              <a:rPr lang="en-US" sz="1200" dirty="0">
                <a:latin typeface="Times New Roman" pitchFamily="18" charset="0"/>
                <a:cs typeface="Times New Roman" pitchFamily="18" charset="0"/>
              </a:rPr>
              <a:t>, stare </a:t>
            </a:r>
            <a:r>
              <a:rPr lang="en-US" sz="1200" dirty="0" err="1">
                <a:latin typeface="Times New Roman" pitchFamily="18" charset="0"/>
                <a:cs typeface="Times New Roman" pitchFamily="18" charset="0"/>
              </a:rPr>
              <a:t>fotografije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odjevne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predmete</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slično</a:t>
            </a:r>
            <a:r>
              <a:rPr lang="en-US" sz="1200" dirty="0" smtClean="0">
                <a:latin typeface="Times New Roman" pitchFamily="18" charset="0"/>
                <a:cs typeface="Times New Roman" pitchFamily="18" charset="0"/>
              </a:rPr>
              <a:t>.</a:t>
            </a:r>
            <a:endParaRPr lang="en-US" sz="1200" dirty="0">
              <a:latin typeface="Times New Roman" pitchFamily="18" charset="0"/>
              <a:cs typeface="Times New Roman" pitchFamily="18" charset="0"/>
            </a:endParaRPr>
          </a:p>
        </p:txBody>
      </p:sp>
      <p:pic>
        <p:nvPicPr>
          <p:cNvPr id="9" name="Picture 8"/>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6024" y="2411760"/>
            <a:ext cx="2348880" cy="1728192"/>
          </a:xfrm>
          <a:prstGeom prst="rect">
            <a:avLst/>
          </a:prstGeom>
          <a:ln>
            <a:noFill/>
          </a:ln>
          <a:effectLst>
            <a:softEdge rad="112500"/>
          </a:effectLst>
        </p:spPr>
      </p:pic>
      <p:sp>
        <p:nvSpPr>
          <p:cNvPr id="11" name="Rectangle 10"/>
          <p:cNvSpPr/>
          <p:nvPr/>
        </p:nvSpPr>
        <p:spPr>
          <a:xfrm>
            <a:off x="194209" y="8293618"/>
            <a:ext cx="6496434" cy="830997"/>
          </a:xfrm>
          <a:prstGeom prst="rect">
            <a:avLst/>
          </a:prstGeom>
        </p:spPr>
        <p:txBody>
          <a:bodyPr wrap="square">
            <a:spAutoFit/>
          </a:bodyPr>
          <a:lstStyle/>
          <a:p>
            <a:r>
              <a:rPr lang="en-US" sz="1200" b="1" dirty="0">
                <a:latin typeface="Times New Roman" pitchFamily="18" charset="0"/>
                <a:cs typeface="Times New Roman" pitchFamily="18" charset="0"/>
              </a:rPr>
              <a:t>AKO NE ŽELITE </a:t>
            </a:r>
            <a:r>
              <a:rPr lang="en-US" sz="1200" b="1" dirty="0" smtClean="0">
                <a:latin typeface="Times New Roman" pitchFamily="18" charset="0"/>
                <a:cs typeface="Times New Roman" pitchFamily="18" charset="0"/>
              </a:rPr>
              <a:t>STROGOĆU,</a:t>
            </a:r>
            <a:r>
              <a:rPr lang="sr-Latn-ME" sz="1200" b="1" dirty="0" smtClean="0">
                <a:latin typeface="Times New Roman" pitchFamily="18" charset="0"/>
                <a:cs typeface="Times New Roman" pitchFamily="18" charset="0"/>
              </a:rPr>
              <a:t> </a:t>
            </a:r>
            <a:r>
              <a:rPr lang="en-US" sz="1200" b="1" dirty="0" smtClean="0">
                <a:latin typeface="Times New Roman" pitchFamily="18" charset="0"/>
                <a:cs typeface="Times New Roman" pitchFamily="18" charset="0"/>
              </a:rPr>
              <a:t>VEĆ </a:t>
            </a:r>
            <a:r>
              <a:rPr lang="en-US" sz="1200" b="1" dirty="0">
                <a:latin typeface="Times New Roman" pitchFamily="18" charset="0"/>
                <a:cs typeface="Times New Roman" pitchFamily="18" charset="0"/>
              </a:rPr>
              <a:t>ŠKOLU KOJA SLOBODNIJE </a:t>
            </a:r>
            <a:r>
              <a:rPr lang="en-US" sz="1200" b="1" dirty="0" smtClean="0">
                <a:latin typeface="Times New Roman" pitchFamily="18" charset="0"/>
                <a:cs typeface="Times New Roman" pitchFamily="18" charset="0"/>
              </a:rPr>
              <a:t>DIŠE,</a:t>
            </a:r>
            <a:r>
              <a:rPr lang="sr-Latn-ME" sz="1200" b="1" dirty="0" smtClean="0">
                <a:latin typeface="Times New Roman" pitchFamily="18" charset="0"/>
                <a:cs typeface="Times New Roman" pitchFamily="18" charset="0"/>
              </a:rPr>
              <a:t> </a:t>
            </a:r>
            <a:r>
              <a:rPr lang="en-US" sz="1200" b="1" dirty="0" smtClean="0">
                <a:latin typeface="Times New Roman" pitchFamily="18" charset="0"/>
                <a:cs typeface="Times New Roman" pitchFamily="18" charset="0"/>
              </a:rPr>
              <a:t>AKO VOLITE </a:t>
            </a:r>
            <a:r>
              <a:rPr lang="en-US" sz="1200" b="1" dirty="0">
                <a:latin typeface="Times New Roman" pitchFamily="18" charset="0"/>
                <a:cs typeface="Times New Roman" pitchFamily="18" charset="0"/>
              </a:rPr>
              <a:t>DA SE </a:t>
            </a:r>
            <a:r>
              <a:rPr lang="en-US" sz="1200" b="1" dirty="0" smtClean="0">
                <a:latin typeface="Times New Roman" pitchFamily="18" charset="0"/>
                <a:cs typeface="Times New Roman" pitchFamily="18" charset="0"/>
              </a:rPr>
              <a:t>ZNANJE </a:t>
            </a:r>
            <a:r>
              <a:rPr lang="en-US" sz="1200" b="1" dirty="0">
                <a:latin typeface="Times New Roman" pitchFamily="18" charset="0"/>
                <a:cs typeface="Times New Roman" pitchFamily="18" charset="0"/>
              </a:rPr>
              <a:t>KROZ </a:t>
            </a:r>
            <a:r>
              <a:rPr lang="en-US" sz="1200" b="1" dirty="0" smtClean="0">
                <a:latin typeface="Times New Roman" pitchFamily="18" charset="0"/>
                <a:cs typeface="Times New Roman" pitchFamily="18" charset="0"/>
              </a:rPr>
              <a:t>IGRU</a:t>
            </a:r>
            <a:r>
              <a:rPr lang="sr-Latn-ME" sz="1200" b="1" dirty="0" smtClean="0">
                <a:latin typeface="Times New Roman" pitchFamily="18" charset="0"/>
                <a:cs typeface="Times New Roman" pitchFamily="18" charset="0"/>
              </a:rPr>
              <a:t> </a:t>
            </a:r>
            <a:r>
              <a:rPr lang="en-US" sz="1200" b="1" dirty="0" smtClean="0">
                <a:latin typeface="Times New Roman" pitchFamily="18" charset="0"/>
                <a:cs typeface="Times New Roman" pitchFamily="18" charset="0"/>
              </a:rPr>
              <a:t>NIŽE,</a:t>
            </a:r>
            <a:r>
              <a:rPr lang="sr-Latn-ME" sz="1200" b="1" dirty="0" smtClean="0">
                <a:latin typeface="Times New Roman" pitchFamily="18" charset="0"/>
                <a:cs typeface="Times New Roman" pitchFamily="18" charset="0"/>
              </a:rPr>
              <a:t> </a:t>
            </a:r>
            <a:r>
              <a:rPr lang="en-US" sz="1200" b="1" dirty="0" smtClean="0">
                <a:latin typeface="Times New Roman" pitchFamily="18" charset="0"/>
                <a:cs typeface="Times New Roman" pitchFamily="18" charset="0"/>
              </a:rPr>
              <a:t>DOĐITE </a:t>
            </a:r>
            <a:r>
              <a:rPr lang="en-US" sz="1200" b="1" dirty="0">
                <a:latin typeface="Times New Roman" pitchFamily="18" charset="0"/>
                <a:cs typeface="Times New Roman" pitchFamily="18" charset="0"/>
              </a:rPr>
              <a:t>- </a:t>
            </a:r>
            <a:r>
              <a:rPr lang="en-US" sz="1200" b="1" dirty="0" smtClean="0">
                <a:latin typeface="Times New Roman" pitchFamily="18" charset="0"/>
                <a:cs typeface="Times New Roman" pitchFamily="18" charset="0"/>
              </a:rPr>
              <a:t>ČEKAMO  </a:t>
            </a:r>
            <a:r>
              <a:rPr lang="en-US" sz="1200" b="1" dirty="0">
                <a:latin typeface="Times New Roman" pitchFamily="18" charset="0"/>
                <a:cs typeface="Times New Roman" pitchFamily="18" charset="0"/>
              </a:rPr>
              <a:t>VAS</a:t>
            </a:r>
            <a:r>
              <a:rPr lang="en-US" sz="1200" b="1" dirty="0" smtClean="0">
                <a:latin typeface="Times New Roman" pitchFamily="18" charset="0"/>
                <a:cs typeface="Times New Roman" pitchFamily="18" charset="0"/>
              </a:rPr>
              <a:t>.</a:t>
            </a:r>
            <a:endParaRPr lang="sr-Latn-ME" sz="1200" b="1" dirty="0" smtClean="0">
              <a:latin typeface="Times New Roman" pitchFamily="18" charset="0"/>
              <a:cs typeface="Times New Roman" pitchFamily="18" charset="0"/>
            </a:endParaRPr>
          </a:p>
          <a:p>
            <a:r>
              <a:rPr lang="sr-Latn-ME" sz="1200" b="1" dirty="0">
                <a:latin typeface="Times New Roman" pitchFamily="18" charset="0"/>
                <a:cs typeface="Times New Roman" pitchFamily="18" charset="0"/>
              </a:rPr>
              <a:t>	</a:t>
            </a:r>
            <a:r>
              <a:rPr lang="sr-Latn-ME" sz="1200" b="1" dirty="0" smtClean="0">
                <a:latin typeface="Times New Roman" pitchFamily="18" charset="0"/>
                <a:cs typeface="Times New Roman" pitchFamily="18" charset="0"/>
              </a:rPr>
              <a:t>			                OŠ „21. MAJ“ - PODGORICA</a:t>
            </a:r>
            <a:endParaRPr lang="en-US" sz="1200" dirty="0">
              <a:latin typeface="Times New Roman" pitchFamily="18" charset="0"/>
              <a:cs typeface="Times New Roman" pitchFamily="18" charset="0"/>
            </a:endParaRPr>
          </a:p>
          <a:p>
            <a:r>
              <a:rPr lang="en-US" sz="1200" dirty="0">
                <a:latin typeface="Times New Roman" pitchFamily="18" charset="0"/>
                <a:cs typeface="Times New Roman" pitchFamily="18" charset="0"/>
              </a:rPr>
              <a:t> </a:t>
            </a:r>
          </a:p>
        </p:txBody>
      </p:sp>
      <p:sp>
        <p:nvSpPr>
          <p:cNvPr id="12" name="Title 1"/>
          <p:cNvSpPr txBox="1">
            <a:spLocks/>
          </p:cNvSpPr>
          <p:nvPr/>
        </p:nvSpPr>
        <p:spPr>
          <a:xfrm>
            <a:off x="2348880" y="2157477"/>
            <a:ext cx="1370611" cy="1802662"/>
          </a:xfrm>
          <a:prstGeom prst="rect">
            <a:avLst/>
          </a:prstGeom>
        </p:spPr>
        <p:txBody>
          <a:bodyP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r-Latn-ME" sz="1200" dirty="0" smtClean="0">
                <a:latin typeface="Times New Roman" pitchFamily="18" charset="0"/>
                <a:cs typeface="Times New Roman" pitchFamily="18" charset="0"/>
              </a:rPr>
              <a:t>Na konkursu povodom sjetskog  Dana borbe protiv pušenja,  na temu </a:t>
            </a:r>
            <a:r>
              <a:rPr lang="sr-Latn-ME" sz="1200" dirty="0" smtClean="0">
                <a:latin typeface="Times New Roman" pitchFamily="18" charset="0"/>
                <a:cs typeface="Times New Roman" pitchFamily="18" charset="0"/>
              </a:rPr>
              <a:t>Priroda </a:t>
            </a:r>
            <a:r>
              <a:rPr lang="sr-Latn-ME" sz="1200" dirty="0" smtClean="0">
                <a:latin typeface="Times New Roman" pitchFamily="18" charset="0"/>
                <a:cs typeface="Times New Roman" pitchFamily="18" charset="0"/>
              </a:rPr>
              <a:t>je čista i zelena, kad nema duvana i </a:t>
            </a:r>
            <a:r>
              <a:rPr lang="sr-Latn-ME" sz="1200" dirty="0" smtClean="0">
                <a:latin typeface="Times New Roman" pitchFamily="18" charset="0"/>
                <a:cs typeface="Times New Roman" pitchFamily="18" charset="0"/>
              </a:rPr>
              <a:t>dima, </a:t>
            </a:r>
            <a:r>
              <a:rPr lang="sr-Latn-ME" sz="1200" dirty="0" smtClean="0">
                <a:latin typeface="Times New Roman" pitchFamily="18" charset="0"/>
                <a:cs typeface="Times New Roman" pitchFamily="18" charset="0"/>
              </a:rPr>
              <a:t>mnogi naši drugari su poslali svoje radove. </a:t>
            </a:r>
            <a:endParaRPr lang="sr-Latn-ME" sz="1200" dirty="0">
              <a:latin typeface="Times New Roman" pitchFamily="18" charset="0"/>
              <a:cs typeface="Times New Roman" pitchFamily="18" charset="0"/>
            </a:endParaRPr>
          </a:p>
        </p:txBody>
      </p:sp>
      <p:pic>
        <p:nvPicPr>
          <p:cNvPr id="13" name="Picture 2" descr="D:\Users\Dejana\Desktop\foto za list\1398258120565.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7003" t="7933" r="8339"/>
          <a:stretch/>
        </p:blipFill>
        <p:spPr bwMode="auto">
          <a:xfrm>
            <a:off x="3677772" y="1862859"/>
            <a:ext cx="1407617" cy="20411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Title 1"/>
          <p:cNvSpPr txBox="1">
            <a:spLocks/>
          </p:cNvSpPr>
          <p:nvPr/>
        </p:nvSpPr>
        <p:spPr>
          <a:xfrm>
            <a:off x="351482" y="6180606"/>
            <a:ext cx="3622593" cy="1127698"/>
          </a:xfrm>
          <a:prstGeom prst="rect">
            <a:avLst/>
          </a:prstGeom>
        </p:spPr>
        <p:txBody>
          <a:bodyP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sr-Latn-ME" sz="1200" dirty="0" smtClean="0">
                <a:latin typeface="Times New Roman" pitchFamily="18" charset="0"/>
                <a:cs typeface="Times New Roman" pitchFamily="18" charset="0"/>
              </a:rPr>
              <a:t>25</a:t>
            </a:r>
            <a:r>
              <a:rPr lang="sr-Latn-ME" sz="1200" dirty="0" smtClean="0">
                <a:latin typeface="Times New Roman" pitchFamily="18" charset="0"/>
                <a:cs typeface="Times New Roman" pitchFamily="18" charset="0"/>
              </a:rPr>
              <a:t>. </a:t>
            </a:r>
            <a:r>
              <a:rPr lang="sr-Latn-ME" sz="1200" dirty="0" smtClean="0">
                <a:latin typeface="Times New Roman" pitchFamily="18" charset="0"/>
                <a:cs typeface="Times New Roman" pitchFamily="18" charset="0"/>
              </a:rPr>
              <a:t>a</a:t>
            </a:r>
            <a:r>
              <a:rPr lang="sr-Latn-ME" sz="1200" dirty="0" smtClean="0">
                <a:latin typeface="Times New Roman" pitchFamily="18" charset="0"/>
                <a:cs typeface="Times New Roman" pitchFamily="18" charset="0"/>
              </a:rPr>
              <a:t>prila ove godine  </a:t>
            </a:r>
            <a:r>
              <a:rPr lang="sr-Latn-ME" sz="1200" dirty="0" smtClean="0">
                <a:latin typeface="Times New Roman" pitchFamily="18" charset="0"/>
                <a:cs typeface="Times New Roman" pitchFamily="18" charset="0"/>
              </a:rPr>
              <a:t>učenici </a:t>
            </a:r>
            <a:r>
              <a:rPr lang="sr-Latn-ME" sz="1200" dirty="0" smtClean="0">
                <a:latin typeface="Times New Roman" pitchFamily="18" charset="0"/>
                <a:cs typeface="Times New Roman" pitchFamily="18" charset="0"/>
              </a:rPr>
              <a:t>mlađih </a:t>
            </a:r>
            <a:r>
              <a:rPr lang="sr-Latn-ME" sz="1200" dirty="0" smtClean="0">
                <a:latin typeface="Times New Roman" pitchFamily="18" charset="0"/>
                <a:cs typeface="Times New Roman" pitchFamily="18" charset="0"/>
              </a:rPr>
              <a:t>razreda koji </a:t>
            </a:r>
            <a:r>
              <a:rPr lang="sr-Latn-ME" sz="1200" dirty="0" smtClean="0">
                <a:latin typeface="Times New Roman" pitchFamily="18" charset="0"/>
                <a:cs typeface="Times New Roman" pitchFamily="18" charset="0"/>
              </a:rPr>
              <a:t>pohađaju </a:t>
            </a:r>
            <a:r>
              <a:rPr lang="sr-Latn-ME" sz="1200" dirty="0" smtClean="0">
                <a:latin typeface="Times New Roman" pitchFamily="18" charset="0"/>
                <a:cs typeface="Times New Roman" pitchFamily="18" charset="0"/>
              </a:rPr>
              <a:t>Muzičku školu „Vasa Pavić“ obradovali  su nas održavši koncert ozbiljne  muzike  u holu škole. Na taj način su i oni doprinijeli proslavi svjetskog Dana borbe protiv pušenja.</a:t>
            </a:r>
            <a:br>
              <a:rPr lang="sr-Latn-ME" sz="1200" dirty="0" smtClean="0">
                <a:latin typeface="Times New Roman" pitchFamily="18" charset="0"/>
                <a:cs typeface="Times New Roman" pitchFamily="18" charset="0"/>
              </a:rPr>
            </a:br>
            <a:endParaRPr lang="sr-Latn-ME" sz="1200" dirty="0">
              <a:latin typeface="Times New Roman" pitchFamily="18" charset="0"/>
              <a:cs typeface="Times New Roman" pitchFamily="18" charset="0"/>
            </a:endParaRPr>
          </a:p>
        </p:txBody>
      </p:sp>
      <p:pic>
        <p:nvPicPr>
          <p:cNvPr id="17" name="Content Placeholder 6"/>
          <p:cNvPicPr>
            <a:picLocks noChangeAspect="1"/>
          </p:cNvPicPr>
          <p:nvPr/>
        </p:nvPicPr>
        <p:blipFill rotWithShape="1">
          <a:blip r:embed="rId10" cstate="print">
            <a:extLst>
              <a:ext uri="{28A0092B-C50C-407E-A947-70E740481C1C}">
                <a14:useLocalDpi xmlns:a14="http://schemas.microsoft.com/office/drawing/2010/main" val="0"/>
              </a:ext>
            </a:extLst>
          </a:blip>
          <a:srcRect l="17554" t="10001" r="9458"/>
          <a:stretch/>
        </p:blipFill>
        <p:spPr>
          <a:xfrm>
            <a:off x="4305224" y="5753853"/>
            <a:ext cx="1595176" cy="1475212"/>
          </a:xfrm>
          <a:prstGeom prst="rect">
            <a:avLst/>
          </a:prstGeom>
          <a:ln>
            <a:noFill/>
          </a:ln>
          <a:effectLst>
            <a:softEdge rad="112500"/>
          </a:effectLst>
        </p:spPr>
      </p:pic>
      <p:sp>
        <p:nvSpPr>
          <p:cNvPr id="18" name="Rectangle 17"/>
          <p:cNvSpPr/>
          <p:nvPr/>
        </p:nvSpPr>
        <p:spPr>
          <a:xfrm>
            <a:off x="3614580" y="3995936"/>
            <a:ext cx="1666203" cy="1938992"/>
          </a:xfrm>
          <a:prstGeom prst="rect">
            <a:avLst/>
          </a:prstGeom>
        </p:spPr>
        <p:txBody>
          <a:bodyPr wrap="square">
            <a:spAutoFit/>
          </a:bodyPr>
          <a:lstStyle/>
          <a:p>
            <a:r>
              <a:rPr lang="en-US" sz="1200" b="1" dirty="0">
                <a:latin typeface="Times New Roman" pitchFamily="18" charset="0"/>
                <a:cs typeface="Times New Roman" pitchFamily="18" charset="0"/>
              </a:rPr>
              <a:t>,,</a:t>
            </a:r>
            <a:r>
              <a:rPr lang="en-US" sz="1200" b="1" dirty="0" err="1">
                <a:latin typeface="Times New Roman" pitchFamily="18" charset="0"/>
                <a:cs typeface="Times New Roman" pitchFamily="18" charset="0"/>
              </a:rPr>
              <a:t>Reci</a:t>
            </a:r>
            <a:r>
              <a:rPr lang="en-US" sz="1200" b="1" dirty="0">
                <a:latin typeface="Times New Roman" pitchFamily="18" charset="0"/>
                <a:cs typeface="Times New Roman" pitchFamily="18" charset="0"/>
              </a:rPr>
              <a:t>, </a:t>
            </a:r>
            <a:r>
              <a:rPr lang="en-US" sz="1200" b="1" dirty="0" err="1">
                <a:latin typeface="Times New Roman" pitchFamily="18" charset="0"/>
                <a:cs typeface="Times New Roman" pitchFamily="18" charset="0"/>
              </a:rPr>
              <a:t>reci</a:t>
            </a:r>
            <a:r>
              <a:rPr lang="en-US" sz="1200" b="1" dirty="0">
                <a:latin typeface="Times New Roman" pitchFamily="18" charset="0"/>
                <a:cs typeface="Times New Roman" pitchFamily="18" charset="0"/>
              </a:rPr>
              <a:t>, </a:t>
            </a:r>
            <a:r>
              <a:rPr lang="en-US" sz="1200" b="1" dirty="0" err="1">
                <a:latin typeface="Times New Roman" pitchFamily="18" charset="0"/>
                <a:cs typeface="Times New Roman" pitchFamily="18" charset="0"/>
              </a:rPr>
              <a:t>reciklaža</a:t>
            </a:r>
            <a:r>
              <a:rPr lang="en-US" sz="1200" b="1" dirty="0">
                <a:latin typeface="Times New Roman" pitchFamily="18" charset="0"/>
                <a:cs typeface="Times New Roman" pitchFamily="18" charset="0"/>
              </a:rPr>
              <a:t>”</a:t>
            </a:r>
            <a:br>
              <a:rPr lang="en-US" sz="1200" b="1" dirty="0">
                <a:latin typeface="Times New Roman" pitchFamily="18" charset="0"/>
                <a:cs typeface="Times New Roman" pitchFamily="18" charset="0"/>
              </a:rPr>
            </a:br>
            <a:endParaRPr lang="en-US" sz="1200" dirty="0">
              <a:latin typeface="Times New Roman" pitchFamily="18" charset="0"/>
              <a:cs typeface="Times New Roman" pitchFamily="18" charset="0"/>
            </a:endParaRPr>
          </a:p>
          <a:p>
            <a:r>
              <a:rPr lang="en-US" sz="1200" dirty="0" err="1">
                <a:latin typeface="Times New Roman" pitchFamily="18" charset="0"/>
                <a:cs typeface="Times New Roman" pitchFamily="18" charset="0"/>
              </a:rPr>
              <a:t>Učenici</a:t>
            </a:r>
            <a:r>
              <a:rPr lang="en-US" sz="1200" dirty="0">
                <a:latin typeface="Times New Roman" pitchFamily="18" charset="0"/>
                <a:cs typeface="Times New Roman" pitchFamily="18" charset="0"/>
              </a:rPr>
              <a:t> II-d </a:t>
            </a:r>
            <a:r>
              <a:rPr lang="en-US" sz="1200" dirty="0" err="1" smtClean="0">
                <a:latin typeface="Times New Roman" pitchFamily="18" charset="0"/>
                <a:cs typeface="Times New Roman" pitchFamily="18" charset="0"/>
              </a:rPr>
              <a:t>odel</a:t>
            </a:r>
            <a:r>
              <a:rPr lang="sr-Latn-ME" sz="1200" dirty="0" smtClean="0">
                <a:latin typeface="Times New Roman" pitchFamily="18" charset="0"/>
                <a:cs typeface="Times New Roman" pitchFamily="18" charset="0"/>
              </a:rPr>
              <a:t>jenja su u</a:t>
            </a:r>
            <a:r>
              <a:rPr lang="en-US" sz="1200" dirty="0" err="1" smtClean="0">
                <a:latin typeface="Times New Roman" pitchFamily="18" charset="0"/>
                <a:cs typeface="Times New Roman" pitchFamily="18" charset="0"/>
              </a:rPr>
              <a:t>čili</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šta</a:t>
            </a:r>
            <a:r>
              <a:rPr lang="en-US" sz="1200" dirty="0">
                <a:latin typeface="Times New Roman" pitchFamily="18" charset="0"/>
                <a:cs typeface="Times New Roman" pitchFamily="18" charset="0"/>
              </a:rPr>
              <a:t> je </a:t>
            </a:r>
            <a:r>
              <a:rPr lang="en-US" sz="1200" dirty="0" err="1">
                <a:latin typeface="Times New Roman" pitchFamily="18" charset="0"/>
                <a:cs typeface="Times New Roman" pitchFamily="18" charset="0"/>
              </a:rPr>
              <a:t>reciklaža</a:t>
            </a:r>
            <a:r>
              <a:rPr lang="en-US" sz="1200" dirty="0">
                <a:latin typeface="Times New Roman" pitchFamily="18" charset="0"/>
                <a:cs typeface="Times New Roman" pitchFamily="18" charset="0"/>
              </a:rPr>
              <a:t>. Tim </a:t>
            </a:r>
            <a:r>
              <a:rPr lang="en-US" sz="1200" dirty="0" err="1">
                <a:latin typeface="Times New Roman" pitchFamily="18" charset="0"/>
                <a:cs typeface="Times New Roman" pitchFamily="18" charset="0"/>
              </a:rPr>
              <a:t>povodom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pravili</a:t>
            </a:r>
            <a:r>
              <a:rPr lang="en-US" sz="1200" dirty="0">
                <a:latin typeface="Times New Roman" pitchFamily="18" charset="0"/>
                <a:cs typeface="Times New Roman" pitchFamily="18" charset="0"/>
              </a:rPr>
              <a:t> </a:t>
            </a:r>
            <a:r>
              <a:rPr lang="sr-Latn-ME" sz="1200" dirty="0" smtClean="0">
                <a:latin typeface="Times New Roman" pitchFamily="18" charset="0"/>
                <a:cs typeface="Times New Roman" pitchFamily="18" charset="0"/>
              </a:rPr>
              <a:t>su</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igra</a:t>
            </a:r>
            <a:r>
              <a:rPr lang="sr-Latn-ME" sz="1200" dirty="0" smtClean="0">
                <a:latin typeface="Times New Roman" pitchFamily="18" charset="0"/>
                <a:cs typeface="Times New Roman" pitchFamily="18" charset="0"/>
              </a:rPr>
              <a:t>č</a:t>
            </a:r>
            <a:r>
              <a:rPr lang="en-US" sz="1200" dirty="0" err="1" smtClean="0">
                <a:latin typeface="Times New Roman" pitchFamily="18" charset="0"/>
                <a:cs typeface="Times New Roman" pitchFamily="18" charset="0"/>
              </a:rPr>
              <a:t>ke</a:t>
            </a:r>
            <a:r>
              <a:rPr lang="en-US" sz="1200" dirty="0" smtClean="0">
                <a:latin typeface="Times New Roman" pitchFamily="18" charset="0"/>
                <a:cs typeface="Times New Roman" pitchFamily="18" charset="0"/>
              </a:rPr>
              <a:t> </a:t>
            </a:r>
            <a:r>
              <a:rPr lang="en-US" sz="1200" dirty="0">
                <a:latin typeface="Times New Roman" pitchFamily="18" charset="0"/>
                <a:cs typeface="Times New Roman" pitchFamily="18" charset="0"/>
              </a:rPr>
              <a:t>od </a:t>
            </a:r>
            <a:r>
              <a:rPr lang="en-US" sz="1200" dirty="0" err="1">
                <a:latin typeface="Times New Roman" pitchFamily="18" charset="0"/>
                <a:cs typeface="Times New Roman" pitchFamily="18" charset="0"/>
              </a:rPr>
              <a:t>reciklažnog</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materijala</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pokazali</a:t>
            </a:r>
            <a:r>
              <a:rPr lang="en-US" sz="1200" dirty="0">
                <a:latin typeface="Times New Roman" pitchFamily="18" charset="0"/>
                <a:cs typeface="Times New Roman" pitchFamily="18" charset="0"/>
              </a:rPr>
              <a:t> </a:t>
            </a:r>
            <a:r>
              <a:rPr lang="en-US" sz="1200" dirty="0" err="1" smtClean="0">
                <a:latin typeface="Times New Roman" pitchFamily="18" charset="0"/>
                <a:cs typeface="Times New Roman" pitchFamily="18" charset="0"/>
              </a:rPr>
              <a:t>umijeće</a:t>
            </a:r>
            <a:r>
              <a:rPr lang="en-US" sz="1200" dirty="0" smtClean="0">
                <a:latin typeface="Times New Roman" pitchFamily="18" charset="0"/>
                <a:cs typeface="Times New Roman" pitchFamily="18" charset="0"/>
              </a:rPr>
              <a:t> </a:t>
            </a:r>
            <a:r>
              <a:rPr lang="en-US" sz="1200" dirty="0">
                <a:latin typeface="Times New Roman" pitchFamily="18" charset="0"/>
                <a:cs typeface="Times New Roman" pitchFamily="18" charset="0"/>
              </a:rPr>
              <a:t>pod </a:t>
            </a:r>
            <a:r>
              <a:rPr lang="en-US" sz="1200" dirty="0" err="1">
                <a:latin typeface="Times New Roman" pitchFamily="18" charset="0"/>
                <a:cs typeface="Times New Roman" pitchFamily="18" charset="0"/>
              </a:rPr>
              <a:t>sloganom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Reci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reci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reciklaža</a:t>
            </a:r>
            <a:r>
              <a:rPr lang="en-US" sz="1200" dirty="0" smtClean="0">
                <a:latin typeface="Times New Roman" pitchFamily="18" charset="0"/>
                <a:cs typeface="Times New Roman" pitchFamily="18" charset="0"/>
              </a:rPr>
              <a:t>”.</a:t>
            </a:r>
            <a:r>
              <a:rPr lang="sr-Latn-ME" sz="1200" dirty="0" smtClean="0">
                <a:latin typeface="Times New Roman" pitchFamily="18" charset="0"/>
                <a:cs typeface="Times New Roman" pitchFamily="18" charset="0"/>
              </a:rPr>
              <a:t> </a:t>
            </a:r>
            <a:r>
              <a:rPr lang="en-US" sz="1200" dirty="0">
                <a:latin typeface="Times New Roman" pitchFamily="18" charset="0"/>
                <a:cs typeface="Times New Roman" pitchFamily="18" charset="0"/>
              </a:rPr>
              <a:t/>
            </a:r>
            <a:br>
              <a:rPr lang="en-US" sz="1200" dirty="0">
                <a:latin typeface="Times New Roman" pitchFamily="18" charset="0"/>
                <a:cs typeface="Times New Roman" pitchFamily="18" charset="0"/>
              </a:rPr>
            </a:br>
            <a:endParaRPr lang="en-US" sz="1200" dirty="0">
              <a:latin typeface="Times New Roman" pitchFamily="18" charset="0"/>
              <a:cs typeface="Times New Roman" pitchFamily="18" charset="0"/>
            </a:endParaRPr>
          </a:p>
        </p:txBody>
      </p:sp>
      <p:pic>
        <p:nvPicPr>
          <p:cNvPr id="19" name="Picture 18" descr="C:\Users\irena\Desktop\Luca materijal\dječiji radovi, dijana\neobicni radovi,materijali, likovno\IMG_2860.JPG"/>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5400000">
            <a:off x="4905924" y="4155333"/>
            <a:ext cx="1964183" cy="1461443"/>
          </a:xfrm>
          <a:prstGeom prst="rect">
            <a:avLst/>
          </a:prstGeom>
          <a:ln>
            <a:noFill/>
          </a:ln>
          <a:effectLst>
            <a:softEdge rad="112500"/>
          </a:effectLst>
        </p:spPr>
      </p:pic>
      <p:sp>
        <p:nvSpPr>
          <p:cNvPr id="15" name="Rectangle 14"/>
          <p:cNvSpPr/>
          <p:nvPr/>
        </p:nvSpPr>
        <p:spPr>
          <a:xfrm>
            <a:off x="3247750" y="7230178"/>
            <a:ext cx="3324719" cy="1015663"/>
          </a:xfrm>
          <a:prstGeom prst="rect">
            <a:avLst/>
          </a:prstGeom>
        </p:spPr>
        <p:txBody>
          <a:bodyPr wrap="square">
            <a:spAutoFit/>
          </a:bodyPr>
          <a:lstStyle/>
          <a:p>
            <a:r>
              <a:rPr lang="sr-Latn-ME" sz="1200" dirty="0">
                <a:latin typeface="Times New Roman" pitchFamily="18" charset="0"/>
                <a:cs typeface="Times New Roman" pitchFamily="18" charset="0"/>
              </a:rPr>
              <a:t>Ajša Reković, odlična učenica III-b, pohađa i Nižu muzičku školu „Vasa Pavić“, odsjek  gitara. Ove godine je učestvovala na državnom takmičenju u Herceg </a:t>
            </a:r>
            <a:r>
              <a:rPr lang="sr-Latn-ME" sz="1200" dirty="0" smtClean="0">
                <a:latin typeface="Times New Roman" pitchFamily="18" charset="0"/>
                <a:cs typeface="Times New Roman" pitchFamily="18" charset="0"/>
              </a:rPr>
              <a:t>Novom </a:t>
            </a:r>
            <a:r>
              <a:rPr lang="sr-Latn-ME" sz="1200" dirty="0">
                <a:latin typeface="Times New Roman" pitchFamily="18" charset="0"/>
                <a:cs typeface="Times New Roman" pitchFamily="18" charset="0"/>
              </a:rPr>
              <a:t>održanom 26</a:t>
            </a:r>
            <a:r>
              <a:rPr lang="sr-Latn-ME" sz="1200" dirty="0" smtClean="0">
                <a:latin typeface="Times New Roman" pitchFamily="18" charset="0"/>
                <a:cs typeface="Times New Roman" pitchFamily="18" charset="0"/>
              </a:rPr>
              <a:t>. 04. 2014.god</a:t>
            </a:r>
            <a:r>
              <a:rPr lang="sr-Latn-ME" sz="1200" dirty="0">
                <a:latin typeface="Times New Roman" pitchFamily="18" charset="0"/>
                <a:cs typeface="Times New Roman" pitchFamily="18" charset="0"/>
              </a:rPr>
              <a:t>. i osvojila Srebrnu liru.</a:t>
            </a:r>
            <a:endParaRPr lang="en-US" sz="1200" dirty="0">
              <a:latin typeface="Times New Roman" pitchFamily="18" charset="0"/>
              <a:cs typeface="Times New Roman" pitchFamily="18" charset="0"/>
            </a:endParaRPr>
          </a:p>
        </p:txBody>
      </p:sp>
      <p:pic>
        <p:nvPicPr>
          <p:cNvPr id="21" name="Content Placeholder 6"/>
          <p:cNvPicPr>
            <a:picLocks noChangeAspect="1"/>
          </p:cNvPicPr>
          <p:nvPr/>
        </p:nvPicPr>
        <p:blipFill rotWithShape="1">
          <a:blip r:embed="rId12" cstate="print">
            <a:extLst>
              <a:ext uri="{28A0092B-C50C-407E-A947-70E740481C1C}">
                <a14:useLocalDpi xmlns:a14="http://schemas.microsoft.com/office/drawing/2010/main" val="0"/>
              </a:ext>
            </a:extLst>
          </a:blip>
          <a:srcRect l="5463" t="28518" r="9482"/>
          <a:stretch/>
        </p:blipFill>
        <p:spPr>
          <a:xfrm>
            <a:off x="216024" y="7005863"/>
            <a:ext cx="1964951" cy="1238546"/>
          </a:xfrm>
          <a:prstGeom prst="rect">
            <a:avLst/>
          </a:prstGeom>
          <a:ln>
            <a:noFill/>
          </a:ln>
          <a:effectLst>
            <a:softEdge rad="112500"/>
          </a:effectLst>
        </p:spPr>
      </p:pic>
    </p:spTree>
    <p:extLst>
      <p:ext uri="{BB962C8B-B14F-4D97-AF65-F5344CB8AC3E}">
        <p14:creationId xmlns:p14="http://schemas.microsoft.com/office/powerpoint/2010/main" val="17510464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6">
                <a:shade val="45000"/>
                <a:satMod val="135000"/>
              </a:schemeClr>
              <a:prstClr val="white"/>
            </a:duotone>
            <a:extLst>
              <a:ext uri="{BEBA8EAE-BF5A-486C-A8C5-ECC9F3942E4B}">
                <a14:imgProps xmlns:a14="http://schemas.microsoft.com/office/drawing/2010/main">
                  <a14:imgLayer r:embed="rId3">
                    <a14:imgEffect>
                      <a14:brightnessContrast bright="31000"/>
                    </a14:imgEffect>
                  </a14:imgLayer>
                </a14:imgProps>
              </a:ext>
            </a:extLst>
          </a:blip>
          <a:srcRect/>
          <a:stretch>
            <a:fillRect t="-21000" b="-21000"/>
          </a:stretch>
        </a:blipFill>
        <a:effectLst/>
      </p:bgPr>
    </p:bg>
    <p:spTree>
      <p:nvGrpSpPr>
        <p:cNvPr id="1" name=""/>
        <p:cNvGrpSpPr/>
        <p:nvPr/>
      </p:nvGrpSpPr>
      <p:grpSpPr>
        <a:xfrm>
          <a:off x="0" y="0"/>
          <a:ext cx="0" cy="0"/>
          <a:chOff x="0" y="0"/>
          <a:chExt cx="0" cy="0"/>
        </a:xfrm>
      </p:grpSpPr>
      <p:pic>
        <p:nvPicPr>
          <p:cNvPr id="11" name="Picture 10" descr="nakit (3).JPG"/>
          <p:cNvPicPr/>
          <p:nvPr/>
        </p:nvPicPr>
        <p:blipFill rotWithShape="1">
          <a:blip r:embed="rId4" cstate="print"/>
          <a:srcRect l="23577" t="7219" r="4012" b="7641"/>
          <a:stretch/>
        </p:blipFill>
        <p:spPr>
          <a:xfrm>
            <a:off x="5039472" y="3733071"/>
            <a:ext cx="1611842" cy="2101073"/>
          </a:xfrm>
          <a:prstGeom prst="rect">
            <a:avLst/>
          </a:prstGeom>
          <a:ln>
            <a:noFill/>
          </a:ln>
          <a:effectLst>
            <a:softEdge rad="112500"/>
          </a:effectLst>
        </p:spPr>
      </p:pic>
      <p:sp>
        <p:nvSpPr>
          <p:cNvPr id="4" name="Rectangle 3"/>
          <p:cNvSpPr/>
          <p:nvPr/>
        </p:nvSpPr>
        <p:spPr>
          <a:xfrm>
            <a:off x="260648" y="251520"/>
            <a:ext cx="4550924" cy="1569660"/>
          </a:xfrm>
          <a:prstGeom prst="rect">
            <a:avLst/>
          </a:prstGeom>
        </p:spPr>
        <p:txBody>
          <a:bodyPr wrap="square">
            <a:spAutoFit/>
          </a:bodyPr>
          <a:lstStyle/>
          <a:p>
            <a:r>
              <a:rPr lang="sr-Latn-ME"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Matija</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Crepulja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odličan</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učenik</a:t>
            </a:r>
            <a:r>
              <a:rPr lang="en-US" sz="1200" dirty="0">
                <a:latin typeface="Times New Roman" pitchFamily="18" charset="0"/>
                <a:cs typeface="Times New Roman" pitchFamily="18" charset="0"/>
              </a:rPr>
              <a:t> III-c, </a:t>
            </a:r>
            <a:r>
              <a:rPr lang="en-US" sz="1200" dirty="0" err="1">
                <a:latin typeface="Times New Roman" pitchFamily="18" charset="0"/>
                <a:cs typeface="Times New Roman" pitchFamily="18" charset="0"/>
              </a:rPr>
              <a:t>istovremeno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pohađa</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Nižu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muzičku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školu</a:t>
            </a:r>
            <a:r>
              <a:rPr lang="en-US" sz="1200" dirty="0">
                <a:latin typeface="Times New Roman" pitchFamily="18" charset="0"/>
                <a:cs typeface="Times New Roman" pitchFamily="18" charset="0"/>
              </a:rPr>
              <a:t> „Vasa </a:t>
            </a:r>
            <a:r>
              <a:rPr lang="en-US" sz="1200" dirty="0" err="1">
                <a:latin typeface="Times New Roman" pitchFamily="18" charset="0"/>
                <a:cs typeface="Times New Roman" pitchFamily="18" charset="0"/>
              </a:rPr>
              <a:t>Pavić</a:t>
            </a:r>
            <a:r>
              <a:rPr lang="en-US" sz="1200" dirty="0">
                <a:latin typeface="Times New Roman" pitchFamily="18" charset="0"/>
                <a:cs typeface="Times New Roman" pitchFamily="18" charset="0"/>
              </a:rPr>
              <a:t>“. O </a:t>
            </a:r>
            <a:r>
              <a:rPr lang="en-US" sz="1200" dirty="0" err="1">
                <a:latin typeface="Times New Roman" pitchFamily="18" charset="0"/>
                <a:cs typeface="Times New Roman" pitchFamily="18" charset="0"/>
              </a:rPr>
              <a:t>njegovom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talentu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svjedoči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osvojena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druga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nagrada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Srebrna</a:t>
            </a:r>
            <a:r>
              <a:rPr lang="en-US" sz="1200" dirty="0">
                <a:latin typeface="Times New Roman" pitchFamily="18" charset="0"/>
                <a:cs typeface="Times New Roman" pitchFamily="18" charset="0"/>
              </a:rPr>
              <a:t> lira) </a:t>
            </a:r>
            <a:r>
              <a:rPr lang="en-US" sz="1200" dirty="0" err="1">
                <a:latin typeface="Times New Roman" pitchFamily="18" charset="0"/>
                <a:cs typeface="Times New Roman" pitchFamily="18" charset="0"/>
              </a:rPr>
              <a:t>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državnom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takmičenju</a:t>
            </a:r>
            <a:r>
              <a:rPr lang="en-US" sz="1200" dirty="0">
                <a:latin typeface="Times New Roman" pitchFamily="18" charset="0"/>
                <a:cs typeface="Times New Roman" pitchFamily="18" charset="0"/>
              </a:rPr>
              <a:t> u </a:t>
            </a:r>
            <a:r>
              <a:rPr lang="en-US" sz="1200" dirty="0" err="1">
                <a:latin typeface="Times New Roman" pitchFamily="18" charset="0"/>
                <a:cs typeface="Times New Roman" pitchFamily="18" charset="0"/>
              </a:rPr>
              <a:t>Herceg</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Novom</a:t>
            </a:r>
            <a:r>
              <a:rPr lang="en-US" sz="1200" dirty="0">
                <a:latin typeface="Times New Roman" pitchFamily="18" charset="0"/>
                <a:cs typeface="Times New Roman" pitchFamily="18" charset="0"/>
              </a:rPr>
              <a:t> 24</a:t>
            </a:r>
            <a:r>
              <a:rPr lang="en-US" sz="1200" dirty="0" smtClean="0">
                <a:latin typeface="Times New Roman" pitchFamily="18" charset="0"/>
                <a:cs typeface="Times New Roman" pitchFamily="18" charset="0"/>
              </a:rPr>
              <a:t>.</a:t>
            </a:r>
            <a:r>
              <a:rPr lang="sr-Latn-ME" sz="1200" dirty="0" smtClean="0">
                <a:latin typeface="Times New Roman" pitchFamily="18" charset="0"/>
                <a:cs typeface="Times New Roman" pitchFamily="18" charset="0"/>
              </a:rPr>
              <a:t> 0</a:t>
            </a:r>
            <a:r>
              <a:rPr lang="en-US" sz="1200" dirty="0" smtClean="0">
                <a:latin typeface="Times New Roman" pitchFamily="18" charset="0"/>
                <a:cs typeface="Times New Roman" pitchFamily="18" charset="0"/>
              </a:rPr>
              <a:t>4.</a:t>
            </a:r>
            <a:r>
              <a:rPr lang="sr-Latn-ME" sz="1200" dirty="0" smtClean="0">
                <a:latin typeface="Times New Roman" pitchFamily="18" charset="0"/>
                <a:cs typeface="Times New Roman" pitchFamily="18" charset="0"/>
              </a:rPr>
              <a:t> </a:t>
            </a:r>
            <a:r>
              <a:rPr lang="en-US" sz="1200" dirty="0" smtClean="0">
                <a:latin typeface="Times New Roman" pitchFamily="18" charset="0"/>
                <a:cs typeface="Times New Roman" pitchFamily="18" charset="0"/>
              </a:rPr>
              <a:t>2013</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godine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Matija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povremeno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priredi</a:t>
            </a:r>
            <a:r>
              <a:rPr lang="en-US" sz="1200" dirty="0">
                <a:latin typeface="Times New Roman" pitchFamily="18" charset="0"/>
                <a:cs typeface="Times New Roman" pitchFamily="18" charset="0"/>
              </a:rPr>
              <a:t> mini </a:t>
            </a:r>
            <a:r>
              <a:rPr lang="en-US" sz="1200" dirty="0" err="1">
                <a:latin typeface="Times New Roman" pitchFamily="18" charset="0"/>
                <a:cs typeface="Times New Roman" pitchFamily="18" charset="0"/>
              </a:rPr>
              <a:t>koncert</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drugare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iz</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odjeljenja</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učiteljicu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Maricu</a:t>
            </a:r>
            <a:r>
              <a:rPr lang="en-US" sz="1200" dirty="0">
                <a:latin typeface="Times New Roman" pitchFamily="18" charset="0"/>
                <a:cs typeface="Times New Roman" pitchFamily="18" charset="0"/>
              </a:rPr>
              <a:t>. Tada </a:t>
            </a:r>
            <a:r>
              <a:rPr lang="en-US" sz="1200" dirty="0" err="1">
                <a:latin typeface="Times New Roman" pitchFamily="18" charset="0"/>
                <a:cs typeface="Times New Roman" pitchFamily="18" charset="0"/>
              </a:rPr>
              <a:t>svi</a:t>
            </a:r>
            <a:r>
              <a:rPr lang="en-US" sz="1200" dirty="0">
                <a:latin typeface="Times New Roman" pitchFamily="18" charset="0"/>
                <a:cs typeface="Times New Roman" pitchFamily="18" charset="0"/>
              </a:rPr>
              <a:t> </a:t>
            </a:r>
            <a:r>
              <a:rPr lang="en-US" sz="1200" dirty="0" err="1" smtClean="0">
                <a:latin typeface="Times New Roman" pitchFamily="18" charset="0"/>
                <a:cs typeface="Times New Roman" pitchFamily="18" charset="0"/>
              </a:rPr>
              <a:t>istinski</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uživamo</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aplauzom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nagradimo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našeg</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gitaristu</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ove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godine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naš</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Matija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će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učestvovati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državnom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takmičenju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Nadamo</a:t>
            </a:r>
            <a:r>
              <a:rPr lang="en-US" sz="1200" dirty="0">
                <a:latin typeface="Times New Roman" pitchFamily="18" charset="0"/>
                <a:cs typeface="Times New Roman" pitchFamily="18" charset="0"/>
              </a:rPr>
              <a:t> se da </a:t>
            </a:r>
            <a:r>
              <a:rPr lang="en-US" sz="1200" dirty="0" err="1">
                <a:latin typeface="Times New Roman" pitchFamily="18" charset="0"/>
                <a:cs typeface="Times New Roman" pitchFamily="18" charset="0"/>
              </a:rPr>
              <a:t>će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nas</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ponovo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obradovati</a:t>
            </a:r>
            <a:r>
              <a:rPr lang="en-US" sz="1200" dirty="0">
                <a:latin typeface="Times New Roman" pitchFamily="18" charset="0"/>
                <a:cs typeface="Times New Roman" pitchFamily="18" charset="0"/>
              </a:rPr>
              <a:t>.</a:t>
            </a:r>
          </a:p>
        </p:txBody>
      </p:sp>
      <p:pic>
        <p:nvPicPr>
          <p:cNvPr id="5" name="Picture 4" descr="D:\Documents and Settings\PC\Desktop\Matija\Picture 002.jpg"/>
          <p:cNvPicPr/>
          <p:nvPr/>
        </p:nvPicPr>
        <p:blipFill rotWithShape="1">
          <a:blip r:embed="rId5" cstate="print"/>
          <a:srcRect t="12859"/>
          <a:stretch/>
        </p:blipFill>
        <p:spPr bwMode="auto">
          <a:xfrm>
            <a:off x="4907046" y="228531"/>
            <a:ext cx="1597201" cy="1728278"/>
          </a:xfrm>
          <a:prstGeom prst="rect">
            <a:avLst/>
          </a:prstGeom>
          <a:ln>
            <a:noFill/>
          </a:ln>
          <a:effectLst>
            <a:softEdge rad="112500"/>
          </a:effectLst>
        </p:spPr>
      </p:pic>
      <p:pic>
        <p:nvPicPr>
          <p:cNvPr id="6" name="Picture 5" descr="C:\Users\irena\Desktop\Anastasija.jpg"/>
          <p:cNvPicPr/>
          <p:nvPr/>
        </p:nvPicPr>
        <p:blipFill rotWithShape="1">
          <a:blip r:embed="rId6" cstate="print">
            <a:extLst>
              <a:ext uri="{28A0092B-C50C-407E-A947-70E740481C1C}">
                <a14:useLocalDpi xmlns:a14="http://schemas.microsoft.com/office/drawing/2010/main" val="0"/>
              </a:ext>
            </a:extLst>
          </a:blip>
          <a:srcRect l="20204" t="1172" r="28261" b="16015"/>
          <a:stretch/>
        </p:blipFill>
        <p:spPr bwMode="auto">
          <a:xfrm>
            <a:off x="260648" y="1779298"/>
            <a:ext cx="1656027" cy="2216638"/>
          </a:xfrm>
          <a:prstGeom prst="rect">
            <a:avLst/>
          </a:prstGeom>
          <a:ln>
            <a:noFill/>
          </a:ln>
          <a:effectLst>
            <a:softEdge rad="112500"/>
          </a:effectLst>
          <a:extLst>
            <a:ext uri="{53640926-AAD7-44D8-BBD7-CCE9431645EC}">
              <a14:shadowObscured xmlns:a14="http://schemas.microsoft.com/office/drawing/2010/main"/>
            </a:ext>
          </a:extLst>
        </p:spPr>
      </p:pic>
      <p:sp>
        <p:nvSpPr>
          <p:cNvPr id="7" name="Rectangle 6"/>
          <p:cNvSpPr/>
          <p:nvPr/>
        </p:nvSpPr>
        <p:spPr>
          <a:xfrm>
            <a:off x="385652" y="3910799"/>
            <a:ext cx="4843548" cy="646331"/>
          </a:xfrm>
          <a:prstGeom prst="rect">
            <a:avLst/>
          </a:prstGeom>
        </p:spPr>
        <p:txBody>
          <a:bodyPr wrap="square">
            <a:spAutoFit/>
          </a:bodyPr>
          <a:lstStyle/>
          <a:p>
            <a:r>
              <a:rPr lang="sr-Latn-ME"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Koristeći</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ponuđene</a:t>
            </a:r>
            <a:r>
              <a:rPr lang="en-US" sz="1200" dirty="0">
                <a:latin typeface="Times New Roman" pitchFamily="18" charset="0"/>
                <a:cs typeface="Times New Roman" pitchFamily="18" charset="0"/>
              </a:rPr>
              <a:t> rime </a:t>
            </a:r>
            <a:r>
              <a:rPr lang="en-US" sz="1200" dirty="0" err="1">
                <a:latin typeface="Times New Roman" pitchFamily="18" charset="0"/>
                <a:cs typeface="Times New Roman" pitchFamily="18" charset="0"/>
              </a:rPr>
              <a:t>Amerikanka</a:t>
            </a:r>
            <a:r>
              <a:rPr lang="en-US" sz="1200" dirty="0">
                <a:latin typeface="Times New Roman" pitchFamily="18" charset="0"/>
                <a:cs typeface="Times New Roman" pitchFamily="18" charset="0"/>
              </a:rPr>
              <a:t> Anastasia </a:t>
            </a:r>
            <a:r>
              <a:rPr lang="en-US" sz="1200" dirty="0" err="1">
                <a:latin typeface="Times New Roman" pitchFamily="18" charset="0"/>
                <a:cs typeface="Times New Roman" pitchFamily="18" charset="0"/>
              </a:rPr>
              <a:t>Myilie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Pollnow</a:t>
            </a:r>
            <a:r>
              <a:rPr lang="en-US" sz="1200" dirty="0">
                <a:latin typeface="Times New Roman" pitchFamily="18" charset="0"/>
                <a:cs typeface="Times New Roman" pitchFamily="18" charset="0"/>
              </a:rPr>
              <a:t> je  </a:t>
            </a:r>
            <a:r>
              <a:rPr lang="en-US" sz="1200" dirty="0" err="1">
                <a:latin typeface="Times New Roman" pitchFamily="18" charset="0"/>
                <a:cs typeface="Times New Roman" pitchFamily="18" charset="0"/>
              </a:rPr>
              <a:t>napisala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pjesmu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engleskom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jeziku</a:t>
            </a:r>
            <a:r>
              <a:rPr lang="en-US" sz="1200" dirty="0">
                <a:latin typeface="Times New Roman" pitchFamily="18" charset="0"/>
                <a:cs typeface="Times New Roman" pitchFamily="18" charset="0"/>
              </a:rPr>
              <a:t>. Na </a:t>
            </a:r>
            <a:r>
              <a:rPr lang="en-US" sz="1200" dirty="0" err="1">
                <a:latin typeface="Times New Roman" pitchFamily="18" charset="0"/>
                <a:cs typeface="Times New Roman" pitchFamily="18" charset="0"/>
              </a:rPr>
              <a:t>priredbi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organizovanoj</a:t>
            </a:r>
            <a:r>
              <a:rPr lang="en-US" sz="1200" dirty="0">
                <a:latin typeface="Times New Roman" pitchFamily="18" charset="0"/>
                <a:cs typeface="Times New Roman" pitchFamily="18" charset="0"/>
              </a:rPr>
              <a:t> u </a:t>
            </a:r>
            <a:r>
              <a:rPr lang="en-US" sz="1200" dirty="0" err="1">
                <a:latin typeface="Times New Roman" pitchFamily="18" charset="0"/>
                <a:cs typeface="Times New Roman" pitchFamily="18" charset="0"/>
              </a:rPr>
              <a:t>razredu</a:t>
            </a:r>
            <a:r>
              <a:rPr lang="en-US" sz="1200" dirty="0">
                <a:latin typeface="Times New Roman" pitchFamily="18" charset="0"/>
                <a:cs typeface="Times New Roman" pitchFamily="18" charset="0"/>
              </a:rPr>
              <a:t> III-c </a:t>
            </a:r>
            <a:r>
              <a:rPr lang="en-US" sz="1200" dirty="0" err="1">
                <a:latin typeface="Times New Roman" pitchFamily="18" charset="0"/>
                <a:cs typeface="Times New Roman" pitchFamily="18" charset="0"/>
              </a:rPr>
              <a:t>povodom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nastupanja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proljeća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pobrala</a:t>
            </a:r>
            <a:r>
              <a:rPr lang="en-US" sz="1200" dirty="0">
                <a:latin typeface="Times New Roman" pitchFamily="18" charset="0"/>
                <a:cs typeface="Times New Roman" pitchFamily="18" charset="0"/>
              </a:rPr>
              <a:t> je </a:t>
            </a:r>
            <a:r>
              <a:rPr lang="en-US" sz="1200" dirty="0" err="1">
                <a:latin typeface="Times New Roman" pitchFamily="18" charset="0"/>
                <a:cs typeface="Times New Roman" pitchFamily="18" charset="0"/>
              </a:rPr>
              <a:t>ovacije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prisutnih</a:t>
            </a:r>
            <a:r>
              <a:rPr lang="en-US" sz="1200" dirty="0">
                <a:latin typeface="Times New Roman" pitchFamily="18" charset="0"/>
                <a:cs typeface="Times New Roman" pitchFamily="18" charset="0"/>
              </a:rPr>
              <a:t>. </a:t>
            </a:r>
          </a:p>
        </p:txBody>
      </p:sp>
      <p:sp>
        <p:nvSpPr>
          <p:cNvPr id="8" name="Rectangle 7"/>
          <p:cNvSpPr/>
          <p:nvPr/>
        </p:nvSpPr>
        <p:spPr>
          <a:xfrm>
            <a:off x="1821721" y="1779298"/>
            <a:ext cx="2808312" cy="2123658"/>
          </a:xfrm>
          <a:prstGeom prst="rect">
            <a:avLst/>
          </a:prstGeom>
        </p:spPr>
        <p:txBody>
          <a:bodyPr wrap="square">
            <a:spAutoFit/>
          </a:bodyPr>
          <a:lstStyle/>
          <a:p>
            <a:r>
              <a:rPr lang="en-US" sz="1200" dirty="0">
                <a:latin typeface="Times New Roman" pitchFamily="18" charset="0"/>
                <a:cs typeface="Times New Roman" pitchFamily="18" charset="0"/>
              </a:rPr>
              <a:t>Look, look, spring is </a:t>
            </a:r>
            <a:r>
              <a:rPr lang="en-US" sz="1200" dirty="0" smtClean="0">
                <a:latin typeface="Times New Roman" pitchFamily="18" charset="0"/>
                <a:cs typeface="Times New Roman" pitchFamily="18" charset="0"/>
              </a:rPr>
              <a:t> here,</a:t>
            </a:r>
            <a:endParaRPr lang="en-US" sz="1200" dirty="0">
              <a:latin typeface="Times New Roman" pitchFamily="18" charset="0"/>
              <a:cs typeface="Times New Roman" pitchFamily="18" charset="0"/>
            </a:endParaRPr>
          </a:p>
          <a:p>
            <a:r>
              <a:rPr lang="en-US" sz="1200" dirty="0" smtClean="0">
                <a:latin typeface="Times New Roman" pitchFamily="18" charset="0"/>
                <a:cs typeface="Times New Roman" pitchFamily="18" charset="0"/>
              </a:rPr>
              <a:t>Look</a:t>
            </a:r>
            <a:r>
              <a:rPr lang="en-US" sz="1200" dirty="0">
                <a:latin typeface="Times New Roman" pitchFamily="18" charset="0"/>
                <a:cs typeface="Times New Roman" pitchFamily="18" charset="0"/>
              </a:rPr>
              <a:t>, look, do you see,</a:t>
            </a:r>
            <a:br>
              <a:rPr lang="en-US" sz="1200" dirty="0">
                <a:latin typeface="Times New Roman" pitchFamily="18" charset="0"/>
                <a:cs typeface="Times New Roman" pitchFamily="18" charset="0"/>
              </a:rPr>
            </a:br>
            <a:r>
              <a:rPr lang="en-US" sz="1200" dirty="0" smtClean="0">
                <a:latin typeface="Times New Roman" pitchFamily="18" charset="0"/>
                <a:cs typeface="Times New Roman" pitchFamily="18" charset="0"/>
              </a:rPr>
              <a:t>a </a:t>
            </a:r>
            <a:r>
              <a:rPr lang="en-US" sz="1200" dirty="0">
                <a:latin typeface="Times New Roman" pitchFamily="18" charset="0"/>
                <a:cs typeface="Times New Roman" pitchFamily="18" charset="0"/>
              </a:rPr>
              <a:t>ladybug, you know what that means,</a:t>
            </a:r>
            <a:br>
              <a:rPr lang="en-US" sz="1200" dirty="0">
                <a:latin typeface="Times New Roman" pitchFamily="18" charset="0"/>
                <a:cs typeface="Times New Roman" pitchFamily="18" charset="0"/>
              </a:rPr>
            </a:br>
            <a:r>
              <a:rPr lang="en-US" sz="1200" dirty="0" smtClean="0">
                <a:latin typeface="Times New Roman" pitchFamily="18" charset="0"/>
                <a:cs typeface="Times New Roman" pitchFamily="18" charset="0"/>
              </a:rPr>
              <a:t>spring </a:t>
            </a:r>
            <a:r>
              <a:rPr lang="en-US" sz="1200" dirty="0">
                <a:latin typeface="Times New Roman" pitchFamily="18" charset="0"/>
                <a:cs typeface="Times New Roman" pitchFamily="18" charset="0"/>
              </a:rPr>
              <a:t>is </a:t>
            </a:r>
            <a:r>
              <a:rPr lang="en-US" sz="1200" dirty="0" smtClean="0">
                <a:latin typeface="Times New Roman" pitchFamily="18" charset="0"/>
                <a:cs typeface="Times New Roman" pitchFamily="18" charset="0"/>
              </a:rPr>
              <a:t> here</a:t>
            </a:r>
            <a:r>
              <a:rPr lang="en-US" sz="1200" dirty="0">
                <a:latin typeface="Times New Roman" pitchFamily="18" charset="0"/>
                <a:cs typeface="Times New Roman" pitchFamily="18" charset="0"/>
              </a:rPr>
              <a:t>, near and far!</a:t>
            </a:r>
            <a:br>
              <a:rPr lang="en-US" sz="1200" dirty="0">
                <a:latin typeface="Times New Roman" pitchFamily="18" charset="0"/>
                <a:cs typeface="Times New Roman" pitchFamily="18" charset="0"/>
              </a:rPr>
            </a:br>
            <a:r>
              <a:rPr lang="en-US" sz="1200" dirty="0" smtClean="0">
                <a:latin typeface="Times New Roman" pitchFamily="18" charset="0"/>
                <a:cs typeface="Times New Roman" pitchFamily="18" charset="0"/>
              </a:rPr>
              <a:t>Look</a:t>
            </a:r>
            <a:r>
              <a:rPr lang="en-US" sz="1200" dirty="0">
                <a:latin typeface="Times New Roman" pitchFamily="18" charset="0"/>
                <a:cs typeface="Times New Roman" pitchFamily="18" charset="0"/>
              </a:rPr>
              <a:t>, look, do you see,</a:t>
            </a:r>
            <a:br>
              <a:rPr lang="en-US" sz="1200" dirty="0">
                <a:latin typeface="Times New Roman" pitchFamily="18" charset="0"/>
                <a:cs typeface="Times New Roman" pitchFamily="18" charset="0"/>
              </a:rPr>
            </a:br>
            <a:r>
              <a:rPr lang="en-US" sz="1200" dirty="0" smtClean="0">
                <a:latin typeface="Times New Roman" pitchFamily="18" charset="0"/>
                <a:cs typeface="Times New Roman" pitchFamily="18" charset="0"/>
              </a:rPr>
              <a:t>a </a:t>
            </a:r>
            <a:r>
              <a:rPr lang="en-US" sz="1200" dirty="0">
                <a:latin typeface="Times New Roman" pitchFamily="18" charset="0"/>
                <a:cs typeface="Times New Roman" pitchFamily="18" charset="0"/>
              </a:rPr>
              <a:t>swallow, you know what that means,</a:t>
            </a:r>
            <a:br>
              <a:rPr lang="en-US" sz="1200" dirty="0">
                <a:latin typeface="Times New Roman" pitchFamily="18" charset="0"/>
                <a:cs typeface="Times New Roman" pitchFamily="18" charset="0"/>
              </a:rPr>
            </a:br>
            <a:r>
              <a:rPr lang="en-US" sz="1200" dirty="0" smtClean="0">
                <a:latin typeface="Times New Roman" pitchFamily="18" charset="0"/>
                <a:cs typeface="Times New Roman" pitchFamily="18" charset="0"/>
              </a:rPr>
              <a:t>spring </a:t>
            </a:r>
            <a:r>
              <a:rPr lang="en-US" sz="1200" dirty="0">
                <a:latin typeface="Times New Roman" pitchFamily="18" charset="0"/>
                <a:cs typeface="Times New Roman" pitchFamily="18" charset="0"/>
              </a:rPr>
              <a:t>is </a:t>
            </a:r>
            <a:r>
              <a:rPr lang="en-US" sz="1200" dirty="0" smtClean="0">
                <a:latin typeface="Times New Roman" pitchFamily="18" charset="0"/>
                <a:cs typeface="Times New Roman" pitchFamily="18" charset="0"/>
              </a:rPr>
              <a:t> here</a:t>
            </a:r>
            <a:r>
              <a:rPr lang="en-US" sz="1200" dirty="0">
                <a:latin typeface="Times New Roman" pitchFamily="18" charset="0"/>
                <a:cs typeface="Times New Roman" pitchFamily="18" charset="0"/>
              </a:rPr>
              <a:t>, near and far!</a:t>
            </a:r>
            <a:br>
              <a:rPr lang="en-US" sz="1200" dirty="0">
                <a:latin typeface="Times New Roman" pitchFamily="18" charset="0"/>
                <a:cs typeface="Times New Roman" pitchFamily="18" charset="0"/>
              </a:rPr>
            </a:br>
            <a:r>
              <a:rPr lang="en-US" sz="1200" dirty="0" smtClean="0">
                <a:latin typeface="Times New Roman" pitchFamily="18" charset="0"/>
                <a:cs typeface="Times New Roman" pitchFamily="18" charset="0"/>
              </a:rPr>
              <a:t>Look</a:t>
            </a:r>
            <a:r>
              <a:rPr lang="en-US" sz="1200" dirty="0">
                <a:latin typeface="Times New Roman" pitchFamily="18" charset="0"/>
                <a:cs typeface="Times New Roman" pitchFamily="18" charset="0"/>
              </a:rPr>
              <a:t>, look, do you see, </a:t>
            </a:r>
            <a:br>
              <a:rPr lang="en-US" sz="1200" dirty="0">
                <a:latin typeface="Times New Roman" pitchFamily="18" charset="0"/>
                <a:cs typeface="Times New Roman" pitchFamily="18" charset="0"/>
              </a:rPr>
            </a:br>
            <a:r>
              <a:rPr lang="en-US" sz="1200" dirty="0" smtClean="0">
                <a:latin typeface="Times New Roman" pitchFamily="18" charset="0"/>
                <a:cs typeface="Times New Roman" pitchFamily="18" charset="0"/>
              </a:rPr>
              <a:t>a </a:t>
            </a:r>
            <a:r>
              <a:rPr lang="en-US" sz="1200" dirty="0">
                <a:latin typeface="Times New Roman" pitchFamily="18" charset="0"/>
                <a:cs typeface="Times New Roman" pitchFamily="18" charset="0"/>
              </a:rPr>
              <a:t>tree is growing leaves, </a:t>
            </a:r>
            <a:endParaRPr lang="en-US" sz="1200" dirty="0" smtClean="0">
              <a:latin typeface="Times New Roman" pitchFamily="18" charset="0"/>
              <a:cs typeface="Times New Roman" pitchFamily="18" charset="0"/>
            </a:endParaRPr>
          </a:p>
          <a:p>
            <a:r>
              <a:rPr lang="en-US" sz="1200" dirty="0" smtClean="0">
                <a:latin typeface="Times New Roman" pitchFamily="18" charset="0"/>
                <a:cs typeface="Times New Roman" pitchFamily="18" charset="0"/>
              </a:rPr>
              <a:t>you </a:t>
            </a:r>
            <a:r>
              <a:rPr lang="en-US" sz="1200" dirty="0">
                <a:latin typeface="Times New Roman" pitchFamily="18" charset="0"/>
                <a:cs typeface="Times New Roman" pitchFamily="18" charset="0"/>
              </a:rPr>
              <a:t>know what that means, </a:t>
            </a:r>
            <a:br>
              <a:rPr lang="en-US" sz="1200" dirty="0">
                <a:latin typeface="Times New Roman" pitchFamily="18" charset="0"/>
                <a:cs typeface="Times New Roman" pitchFamily="18" charset="0"/>
              </a:rPr>
            </a:br>
            <a:r>
              <a:rPr lang="en-US" sz="1200" dirty="0" smtClean="0">
                <a:latin typeface="Times New Roman" pitchFamily="18" charset="0"/>
                <a:cs typeface="Times New Roman" pitchFamily="18" charset="0"/>
              </a:rPr>
              <a:t>spring </a:t>
            </a:r>
            <a:r>
              <a:rPr lang="en-US" sz="1200" dirty="0">
                <a:latin typeface="Times New Roman" pitchFamily="18" charset="0"/>
                <a:cs typeface="Times New Roman" pitchFamily="18" charset="0"/>
              </a:rPr>
              <a:t>is </a:t>
            </a:r>
            <a:r>
              <a:rPr lang="en-US" sz="1200" dirty="0" smtClean="0">
                <a:latin typeface="Times New Roman" pitchFamily="18" charset="0"/>
                <a:cs typeface="Times New Roman" pitchFamily="18" charset="0"/>
              </a:rPr>
              <a:t> here</a:t>
            </a:r>
            <a:r>
              <a:rPr lang="en-US" sz="1200" dirty="0">
                <a:latin typeface="Times New Roman" pitchFamily="18" charset="0"/>
                <a:cs typeface="Times New Roman" pitchFamily="18" charset="0"/>
              </a:rPr>
              <a:t>, near and far</a:t>
            </a:r>
            <a:r>
              <a:rPr lang="en-US" sz="1200" dirty="0" smtClean="0">
                <a:latin typeface="Times New Roman" pitchFamily="18" charset="0"/>
                <a:cs typeface="Times New Roman" pitchFamily="18" charset="0"/>
              </a:rPr>
              <a:t>!</a:t>
            </a:r>
            <a:endParaRPr lang="en-US" sz="1200" dirty="0">
              <a:latin typeface="Times New Roman" pitchFamily="18" charset="0"/>
              <a:cs typeface="Times New Roman" pitchFamily="18" charset="0"/>
            </a:endParaRPr>
          </a:p>
        </p:txBody>
      </p:sp>
      <p:sp>
        <p:nvSpPr>
          <p:cNvPr id="9" name="Rectangle 8"/>
          <p:cNvSpPr/>
          <p:nvPr/>
        </p:nvSpPr>
        <p:spPr>
          <a:xfrm>
            <a:off x="4409503" y="1852434"/>
            <a:ext cx="2592288" cy="1938992"/>
          </a:xfrm>
          <a:prstGeom prst="rect">
            <a:avLst/>
          </a:prstGeom>
        </p:spPr>
        <p:txBody>
          <a:bodyPr wrap="square">
            <a:spAutoFit/>
          </a:bodyPr>
          <a:lstStyle/>
          <a:p>
            <a:r>
              <a:rPr lang="en-US" sz="1200" dirty="0" err="1">
                <a:latin typeface="Times New Roman" pitchFamily="18" charset="0"/>
                <a:cs typeface="Times New Roman" pitchFamily="18" charset="0"/>
              </a:rPr>
              <a:t>Vidi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vidi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proljeće</a:t>
            </a:r>
            <a:r>
              <a:rPr lang="en-US" sz="1200" dirty="0">
                <a:latin typeface="Times New Roman" pitchFamily="18" charset="0"/>
                <a:cs typeface="Times New Roman" pitchFamily="18" charset="0"/>
              </a:rPr>
              <a:t> je </a:t>
            </a:r>
            <a:r>
              <a:rPr lang="en-US" sz="1200" dirty="0" err="1">
                <a:latin typeface="Times New Roman" pitchFamily="18" charset="0"/>
                <a:cs typeface="Times New Roman" pitchFamily="18" charset="0"/>
              </a:rPr>
              <a:t>ovdje</a:t>
            </a:r>
            <a:r>
              <a:rPr lang="en-US" sz="1200" dirty="0">
                <a:latin typeface="Times New Roman" pitchFamily="18" charset="0"/>
                <a:cs typeface="Times New Roman" pitchFamily="18" charset="0"/>
              </a:rPr>
              <a:t>,</a:t>
            </a:r>
            <a:br>
              <a:rPr lang="en-US" sz="1200" dirty="0">
                <a:latin typeface="Times New Roman" pitchFamily="18" charset="0"/>
                <a:cs typeface="Times New Roman" pitchFamily="18" charset="0"/>
              </a:rPr>
            </a:br>
            <a:r>
              <a:rPr lang="en-US" sz="1200" dirty="0" err="1" smtClean="0">
                <a:latin typeface="Times New Roman" pitchFamily="18" charset="0"/>
                <a:cs typeface="Times New Roman" pitchFamily="18" charset="0"/>
              </a:rPr>
              <a:t>Vidi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vidi</a:t>
            </a:r>
            <a:r>
              <a:rPr lang="en-US" sz="1200" dirty="0">
                <a:latin typeface="Times New Roman" pitchFamily="18" charset="0"/>
                <a:cs typeface="Times New Roman" pitchFamily="18" charset="0"/>
              </a:rPr>
              <a:t>, da li </a:t>
            </a:r>
            <a:r>
              <a:rPr lang="en-US" sz="1200" dirty="0" err="1">
                <a:latin typeface="Times New Roman" pitchFamily="18" charset="0"/>
                <a:cs typeface="Times New Roman" pitchFamily="18" charset="0"/>
              </a:rPr>
              <a:t>vidite</a:t>
            </a:r>
            <a:r>
              <a:rPr lang="en-US" sz="1200" dirty="0">
                <a:latin typeface="Times New Roman" pitchFamily="18" charset="0"/>
                <a:cs typeface="Times New Roman" pitchFamily="18" charset="0"/>
              </a:rPr>
              <a:t>,</a:t>
            </a:r>
            <a:br>
              <a:rPr lang="en-US" sz="1200" dirty="0">
                <a:latin typeface="Times New Roman" pitchFamily="18" charset="0"/>
                <a:cs typeface="Times New Roman" pitchFamily="18" charset="0"/>
              </a:rPr>
            </a:br>
            <a:r>
              <a:rPr lang="en-US" sz="1200" dirty="0" err="1" smtClean="0">
                <a:latin typeface="Times New Roman" pitchFamily="18" charset="0"/>
                <a:cs typeface="Times New Roman" pitchFamily="18" charset="0"/>
              </a:rPr>
              <a:t>bubamara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znate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šta</a:t>
            </a:r>
            <a:r>
              <a:rPr lang="en-US" sz="1200" dirty="0">
                <a:latin typeface="Times New Roman" pitchFamily="18" charset="0"/>
                <a:cs typeface="Times New Roman" pitchFamily="18" charset="0"/>
              </a:rPr>
              <a:t> to </a:t>
            </a:r>
            <a:r>
              <a:rPr lang="en-US" sz="1200" dirty="0" err="1">
                <a:latin typeface="Times New Roman" pitchFamily="18" charset="0"/>
                <a:cs typeface="Times New Roman" pitchFamily="18" charset="0"/>
              </a:rPr>
              <a:t>znači</a:t>
            </a:r>
            <a:r>
              <a:rPr lang="en-US" sz="1200" dirty="0">
                <a:latin typeface="Times New Roman" pitchFamily="18" charset="0"/>
                <a:cs typeface="Times New Roman" pitchFamily="18" charset="0"/>
              </a:rPr>
              <a:t>, </a:t>
            </a:r>
            <a:br>
              <a:rPr lang="en-US" sz="1200" dirty="0">
                <a:latin typeface="Times New Roman" pitchFamily="18" charset="0"/>
                <a:cs typeface="Times New Roman" pitchFamily="18" charset="0"/>
              </a:rPr>
            </a:br>
            <a:r>
              <a:rPr lang="en-US" sz="1200" dirty="0" err="1" smtClean="0">
                <a:latin typeface="Times New Roman" pitchFamily="18" charset="0"/>
                <a:cs typeface="Times New Roman" pitchFamily="18" charset="0"/>
              </a:rPr>
              <a:t>proljeće</a:t>
            </a:r>
            <a:r>
              <a:rPr lang="en-US" sz="1200" dirty="0" smtClean="0">
                <a:latin typeface="Times New Roman" pitchFamily="18" charset="0"/>
                <a:cs typeface="Times New Roman" pitchFamily="18" charset="0"/>
              </a:rPr>
              <a:t> </a:t>
            </a:r>
            <a:r>
              <a:rPr lang="en-US" sz="1200" dirty="0">
                <a:latin typeface="Times New Roman" pitchFamily="18" charset="0"/>
                <a:cs typeface="Times New Roman" pitchFamily="18" charset="0"/>
              </a:rPr>
              <a:t>je </a:t>
            </a:r>
            <a:r>
              <a:rPr lang="en-US" sz="1200" dirty="0" err="1">
                <a:latin typeface="Times New Roman" pitchFamily="18" charset="0"/>
                <a:cs typeface="Times New Roman" pitchFamily="18" charset="0"/>
              </a:rPr>
              <a:t>ovdje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blizu</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daleko</a:t>
            </a:r>
            <a:r>
              <a:rPr lang="en-US" sz="1200" dirty="0">
                <a:latin typeface="Times New Roman" pitchFamily="18" charset="0"/>
                <a:cs typeface="Times New Roman" pitchFamily="18" charset="0"/>
              </a:rPr>
              <a:t>!</a:t>
            </a:r>
            <a:br>
              <a:rPr lang="en-US" sz="1200" dirty="0">
                <a:latin typeface="Times New Roman" pitchFamily="18" charset="0"/>
                <a:cs typeface="Times New Roman" pitchFamily="18" charset="0"/>
              </a:rPr>
            </a:br>
            <a:r>
              <a:rPr lang="en-US" sz="1200" dirty="0" err="1" smtClean="0">
                <a:latin typeface="Times New Roman" pitchFamily="18" charset="0"/>
                <a:cs typeface="Times New Roman" pitchFamily="18" charset="0"/>
              </a:rPr>
              <a:t>Vidi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vidi</a:t>
            </a:r>
            <a:r>
              <a:rPr lang="en-US" sz="1200" dirty="0">
                <a:latin typeface="Times New Roman" pitchFamily="18" charset="0"/>
                <a:cs typeface="Times New Roman" pitchFamily="18" charset="0"/>
              </a:rPr>
              <a:t>, da li </a:t>
            </a:r>
            <a:r>
              <a:rPr lang="en-US" sz="1200" dirty="0" err="1">
                <a:latin typeface="Times New Roman" pitchFamily="18" charset="0"/>
                <a:cs typeface="Times New Roman" pitchFamily="18" charset="0"/>
              </a:rPr>
              <a:t>vidite</a:t>
            </a:r>
            <a:r>
              <a:rPr lang="en-US" sz="1200" dirty="0" smtClean="0">
                <a:latin typeface="Times New Roman" pitchFamily="18" charset="0"/>
                <a:cs typeface="Times New Roman" pitchFamily="18" charset="0"/>
              </a:rPr>
              <a:t>,</a:t>
            </a:r>
            <a:r>
              <a:rPr lang="sr-Latn-ME" sz="1200" dirty="0" smtClean="0">
                <a:latin typeface="Times New Roman" pitchFamily="18" charset="0"/>
                <a:cs typeface="Times New Roman" pitchFamily="18" charset="0"/>
              </a:rPr>
              <a:t> </a:t>
            </a:r>
            <a:r>
              <a:rPr lang="en-US" sz="1200" dirty="0">
                <a:latin typeface="Times New Roman" pitchFamily="18" charset="0"/>
                <a:cs typeface="Times New Roman" pitchFamily="18" charset="0"/>
              </a:rPr>
              <a:t/>
            </a:r>
            <a:br>
              <a:rPr lang="en-US" sz="1200" dirty="0">
                <a:latin typeface="Times New Roman" pitchFamily="18" charset="0"/>
                <a:cs typeface="Times New Roman" pitchFamily="18" charset="0"/>
              </a:rPr>
            </a:br>
            <a:r>
              <a:rPr lang="en-US" sz="1200" dirty="0" err="1" smtClean="0">
                <a:latin typeface="Times New Roman" pitchFamily="18" charset="0"/>
                <a:cs typeface="Times New Roman" pitchFamily="18" charset="0"/>
              </a:rPr>
              <a:t>lasta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znate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šta</a:t>
            </a:r>
            <a:r>
              <a:rPr lang="en-US" sz="1200" dirty="0">
                <a:latin typeface="Times New Roman" pitchFamily="18" charset="0"/>
                <a:cs typeface="Times New Roman" pitchFamily="18" charset="0"/>
              </a:rPr>
              <a:t> to </a:t>
            </a:r>
            <a:r>
              <a:rPr lang="en-US" sz="1200" dirty="0" err="1" smtClean="0">
                <a:latin typeface="Times New Roman" pitchFamily="18" charset="0"/>
                <a:cs typeface="Times New Roman" pitchFamily="18" charset="0"/>
              </a:rPr>
              <a:t>znači</a:t>
            </a:r>
            <a:r>
              <a:rPr lang="sr-Latn-ME" sz="1200" dirty="0" smtClean="0">
                <a:latin typeface="Times New Roman" pitchFamily="18" charset="0"/>
                <a:cs typeface="Times New Roman" pitchFamily="18" charset="0"/>
              </a:rPr>
              <a:t>, </a:t>
            </a:r>
            <a:r>
              <a:rPr lang="en-US" sz="1200" dirty="0">
                <a:latin typeface="Times New Roman" pitchFamily="18" charset="0"/>
                <a:cs typeface="Times New Roman" pitchFamily="18" charset="0"/>
              </a:rPr>
              <a:t/>
            </a:r>
            <a:br>
              <a:rPr lang="en-US" sz="1200" dirty="0">
                <a:latin typeface="Times New Roman" pitchFamily="18" charset="0"/>
                <a:cs typeface="Times New Roman" pitchFamily="18" charset="0"/>
              </a:rPr>
            </a:br>
            <a:r>
              <a:rPr lang="en-US" sz="1200" dirty="0" err="1" smtClean="0">
                <a:latin typeface="Times New Roman" pitchFamily="18" charset="0"/>
                <a:cs typeface="Times New Roman" pitchFamily="18" charset="0"/>
              </a:rPr>
              <a:t>proljeće</a:t>
            </a:r>
            <a:r>
              <a:rPr lang="en-US" sz="1200" dirty="0" smtClean="0">
                <a:latin typeface="Times New Roman" pitchFamily="18" charset="0"/>
                <a:cs typeface="Times New Roman" pitchFamily="18" charset="0"/>
              </a:rPr>
              <a:t> </a:t>
            </a:r>
            <a:r>
              <a:rPr lang="en-US" sz="1200" dirty="0">
                <a:latin typeface="Times New Roman" pitchFamily="18" charset="0"/>
                <a:cs typeface="Times New Roman" pitchFamily="18" charset="0"/>
              </a:rPr>
              <a:t>je </a:t>
            </a:r>
            <a:r>
              <a:rPr lang="en-US" sz="1200" dirty="0" err="1">
                <a:latin typeface="Times New Roman" pitchFamily="18" charset="0"/>
                <a:cs typeface="Times New Roman" pitchFamily="18" charset="0"/>
              </a:rPr>
              <a:t>ovdje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blizu</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daleko</a:t>
            </a:r>
            <a:r>
              <a:rPr lang="en-US" sz="1200" dirty="0">
                <a:latin typeface="Times New Roman" pitchFamily="18" charset="0"/>
                <a:cs typeface="Times New Roman" pitchFamily="18" charset="0"/>
              </a:rPr>
              <a:t>! </a:t>
            </a:r>
            <a:br>
              <a:rPr lang="en-US" sz="1200" dirty="0">
                <a:latin typeface="Times New Roman" pitchFamily="18" charset="0"/>
                <a:cs typeface="Times New Roman" pitchFamily="18" charset="0"/>
              </a:rPr>
            </a:br>
            <a:r>
              <a:rPr lang="en-US" sz="1200" dirty="0" err="1" smtClean="0">
                <a:latin typeface="Times New Roman" pitchFamily="18" charset="0"/>
                <a:cs typeface="Times New Roman" pitchFamily="18" charset="0"/>
              </a:rPr>
              <a:t>Vidi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vidi</a:t>
            </a:r>
            <a:r>
              <a:rPr lang="en-US" sz="1200" dirty="0">
                <a:latin typeface="Times New Roman" pitchFamily="18" charset="0"/>
                <a:cs typeface="Times New Roman" pitchFamily="18" charset="0"/>
              </a:rPr>
              <a:t>, da li </a:t>
            </a:r>
            <a:r>
              <a:rPr lang="en-US" sz="1200" dirty="0" err="1">
                <a:latin typeface="Times New Roman" pitchFamily="18" charset="0"/>
                <a:cs typeface="Times New Roman" pitchFamily="18" charset="0"/>
              </a:rPr>
              <a:t>vidite</a:t>
            </a:r>
            <a:r>
              <a:rPr lang="en-US" sz="1200" dirty="0">
                <a:latin typeface="Times New Roman" pitchFamily="18" charset="0"/>
                <a:cs typeface="Times New Roman" pitchFamily="18" charset="0"/>
              </a:rPr>
              <a:t>, </a:t>
            </a:r>
            <a:br>
              <a:rPr lang="en-US" sz="1200" dirty="0">
                <a:latin typeface="Times New Roman" pitchFamily="18" charset="0"/>
                <a:cs typeface="Times New Roman" pitchFamily="18" charset="0"/>
              </a:rPr>
            </a:br>
            <a:r>
              <a:rPr lang="en-US" sz="1200" dirty="0" err="1" smtClean="0">
                <a:latin typeface="Times New Roman" pitchFamily="18" charset="0"/>
                <a:cs typeface="Times New Roman" pitchFamily="18" charset="0"/>
              </a:rPr>
              <a:t>lista</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lišće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znate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šta</a:t>
            </a:r>
            <a:r>
              <a:rPr lang="en-US" sz="1200" dirty="0">
                <a:latin typeface="Times New Roman" pitchFamily="18" charset="0"/>
                <a:cs typeface="Times New Roman" pitchFamily="18" charset="0"/>
              </a:rPr>
              <a:t> to </a:t>
            </a:r>
            <a:r>
              <a:rPr lang="en-US" sz="1200" dirty="0" err="1">
                <a:latin typeface="Times New Roman" pitchFamily="18" charset="0"/>
                <a:cs typeface="Times New Roman" pitchFamily="18" charset="0"/>
              </a:rPr>
              <a:t>znači</a:t>
            </a:r>
            <a:r>
              <a:rPr lang="en-US" sz="1200" dirty="0">
                <a:latin typeface="Times New Roman" pitchFamily="18" charset="0"/>
                <a:cs typeface="Times New Roman" pitchFamily="18" charset="0"/>
              </a:rPr>
              <a:t>, </a:t>
            </a:r>
            <a:br>
              <a:rPr lang="en-US" sz="1200" dirty="0">
                <a:latin typeface="Times New Roman" pitchFamily="18" charset="0"/>
                <a:cs typeface="Times New Roman" pitchFamily="18" charset="0"/>
              </a:rPr>
            </a:br>
            <a:r>
              <a:rPr lang="en-US" sz="1200" dirty="0" err="1" smtClean="0">
                <a:latin typeface="Times New Roman" pitchFamily="18" charset="0"/>
                <a:cs typeface="Times New Roman" pitchFamily="18" charset="0"/>
              </a:rPr>
              <a:t>proljeće</a:t>
            </a:r>
            <a:r>
              <a:rPr lang="en-US" sz="1200" dirty="0" smtClean="0">
                <a:latin typeface="Times New Roman" pitchFamily="18" charset="0"/>
                <a:cs typeface="Times New Roman" pitchFamily="18" charset="0"/>
              </a:rPr>
              <a:t> </a:t>
            </a:r>
            <a:r>
              <a:rPr lang="en-US" sz="1200" dirty="0">
                <a:latin typeface="Times New Roman" pitchFamily="18" charset="0"/>
                <a:cs typeface="Times New Roman" pitchFamily="18" charset="0"/>
              </a:rPr>
              <a:t>je </a:t>
            </a:r>
            <a:r>
              <a:rPr lang="en-US" sz="1200" dirty="0" err="1">
                <a:latin typeface="Times New Roman" pitchFamily="18" charset="0"/>
                <a:cs typeface="Times New Roman" pitchFamily="18" charset="0"/>
              </a:rPr>
              <a:t>ovdje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blizu</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daleko</a:t>
            </a:r>
            <a:r>
              <a:rPr lang="en-US" sz="1200" dirty="0">
                <a:latin typeface="Times New Roman" pitchFamily="18" charset="0"/>
                <a:cs typeface="Times New Roman" pitchFamily="18" charset="0"/>
              </a:rPr>
              <a:t>!</a:t>
            </a:r>
          </a:p>
        </p:txBody>
      </p:sp>
      <p:sp>
        <p:nvSpPr>
          <p:cNvPr id="10" name="Rectangle 9"/>
          <p:cNvSpPr/>
          <p:nvPr/>
        </p:nvSpPr>
        <p:spPr>
          <a:xfrm>
            <a:off x="394288" y="4499992"/>
            <a:ext cx="4834912" cy="1384995"/>
          </a:xfrm>
          <a:prstGeom prst="rect">
            <a:avLst/>
          </a:prstGeom>
        </p:spPr>
        <p:txBody>
          <a:bodyPr wrap="square">
            <a:spAutoFit/>
          </a:bodyPr>
          <a:lstStyle/>
          <a:p>
            <a:r>
              <a:rPr lang="en-US" sz="1200" dirty="0">
                <a:latin typeface="Times New Roman" pitchFamily="18" charset="0"/>
                <a:cs typeface="Times New Roman" pitchFamily="18" charset="0"/>
              </a:rPr>
              <a:t>PREDUZETNI</a:t>
            </a:r>
            <a:r>
              <a:rPr lang="sr-Latn-ME" sz="1200" dirty="0">
                <a:latin typeface="Times New Roman" pitchFamily="18" charset="0"/>
                <a:cs typeface="Times New Roman" pitchFamily="18" charset="0"/>
              </a:rPr>
              <a:t>ŠTVO U </a:t>
            </a:r>
            <a:r>
              <a:rPr lang="sr-Latn-ME" sz="1200" dirty="0" smtClean="0">
                <a:latin typeface="Times New Roman" pitchFamily="18" charset="0"/>
                <a:cs typeface="Times New Roman" pitchFamily="18" charset="0"/>
              </a:rPr>
              <a:t>ŠKOLI </a:t>
            </a:r>
            <a:endParaRPr lang="sr-Latn-ME" sz="1200" dirty="0" smtClean="0">
              <a:latin typeface="Times New Roman" pitchFamily="18" charset="0"/>
              <a:cs typeface="Times New Roman" pitchFamily="18" charset="0"/>
            </a:endParaRPr>
          </a:p>
          <a:p>
            <a:r>
              <a:rPr lang="en-US" sz="1200" dirty="0" err="1" smtClean="0">
                <a:latin typeface="Times New Roman" pitchFamily="18" charset="0"/>
                <a:cs typeface="Times New Roman" pitchFamily="18" charset="0"/>
              </a:rPr>
              <a:t>Prodajna</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izložba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nakita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Dajane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Marković</a:t>
            </a:r>
            <a:endParaRPr lang="en-US" sz="1200" dirty="0">
              <a:latin typeface="Times New Roman" pitchFamily="18" charset="0"/>
              <a:cs typeface="Times New Roman" pitchFamily="18" charset="0"/>
            </a:endParaRPr>
          </a:p>
          <a:p>
            <a:r>
              <a:rPr lang="sr-Latn-ME" sz="1200" dirty="0" smtClean="0">
                <a:latin typeface="Times New Roman" pitchFamily="18" charset="0"/>
                <a:cs typeface="Times New Roman" pitchFamily="18" charset="0"/>
              </a:rPr>
              <a:t>     </a:t>
            </a:r>
            <a:r>
              <a:rPr lang="en-US" sz="1200" dirty="0" smtClean="0">
                <a:latin typeface="Times New Roman" pitchFamily="18" charset="0"/>
                <a:cs typeface="Times New Roman" pitchFamily="18" charset="0"/>
              </a:rPr>
              <a:t>U </a:t>
            </a:r>
            <a:r>
              <a:rPr lang="en-US" sz="1200" dirty="0" err="1">
                <a:latin typeface="Times New Roman" pitchFamily="18" charset="0"/>
                <a:cs typeface="Times New Roman" pitchFamily="18" charset="0"/>
              </a:rPr>
              <a:t>petak</a:t>
            </a:r>
            <a:r>
              <a:rPr lang="en-US" sz="1200" dirty="0">
                <a:latin typeface="Times New Roman" pitchFamily="18" charset="0"/>
                <a:cs typeface="Times New Roman" pitchFamily="18" charset="0"/>
              </a:rPr>
              <a:t>  7.marta 2014.godine </a:t>
            </a:r>
            <a:r>
              <a:rPr lang="en-US" sz="1200" dirty="0" err="1">
                <a:latin typeface="Times New Roman" pitchFamily="18" charset="0"/>
                <a:cs typeface="Times New Roman" pitchFamily="18" charset="0"/>
              </a:rPr>
              <a:t>održana</a:t>
            </a:r>
            <a:r>
              <a:rPr lang="en-US" sz="1200" dirty="0">
                <a:latin typeface="Times New Roman" pitchFamily="18" charset="0"/>
                <a:cs typeface="Times New Roman" pitchFamily="18" charset="0"/>
              </a:rPr>
              <a:t> je </a:t>
            </a:r>
            <a:r>
              <a:rPr lang="en-US" sz="1200" dirty="0" err="1">
                <a:latin typeface="Times New Roman" pitchFamily="18" charset="0"/>
                <a:cs typeface="Times New Roman" pitchFamily="18" charset="0"/>
              </a:rPr>
              <a:t>prodajna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izložba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nakita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Dajane</a:t>
            </a:r>
            <a:r>
              <a:rPr lang="en-US" sz="1200" dirty="0">
                <a:latin typeface="Times New Roman" pitchFamily="18" charset="0"/>
                <a:cs typeface="Times New Roman" pitchFamily="18" charset="0"/>
              </a:rPr>
              <a:t> </a:t>
            </a:r>
            <a:r>
              <a:rPr lang="en-US" sz="1200" dirty="0" err="1" smtClean="0">
                <a:latin typeface="Times New Roman" pitchFamily="18" charset="0"/>
                <a:cs typeface="Times New Roman" pitchFamily="18" charset="0"/>
              </a:rPr>
              <a:t>Marković</a:t>
            </a:r>
            <a:r>
              <a:rPr lang="sr-Latn-ME"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učenice</a:t>
            </a:r>
            <a:r>
              <a:rPr lang="en-US" sz="1200" dirty="0" smtClean="0">
                <a:latin typeface="Times New Roman" pitchFamily="18" charset="0"/>
                <a:cs typeface="Times New Roman" pitchFamily="18" charset="0"/>
              </a:rPr>
              <a:t> </a:t>
            </a:r>
            <a:r>
              <a:rPr lang="en-US" sz="1200" dirty="0" smtClean="0">
                <a:latin typeface="Times New Roman" pitchFamily="18" charset="0"/>
                <a:cs typeface="Times New Roman" pitchFamily="18" charset="0"/>
              </a:rPr>
              <a:t>VI-b </a:t>
            </a:r>
            <a:r>
              <a:rPr lang="en-US" sz="1200" dirty="0" err="1">
                <a:latin typeface="Times New Roman" pitchFamily="18" charset="0"/>
                <a:cs typeface="Times New Roman" pitchFamily="18" charset="0"/>
              </a:rPr>
              <a:t>razreda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Nakit</a:t>
            </a:r>
            <a:r>
              <a:rPr lang="en-US" sz="1200" dirty="0">
                <a:latin typeface="Times New Roman" pitchFamily="18" charset="0"/>
                <a:cs typeface="Times New Roman" pitchFamily="18" charset="0"/>
              </a:rPr>
              <a:t> je </a:t>
            </a:r>
            <a:r>
              <a:rPr lang="en-US" sz="1200" dirty="0" err="1">
                <a:latin typeface="Times New Roman" pitchFamily="18" charset="0"/>
                <a:cs typeface="Times New Roman" pitchFamily="18" charset="0"/>
              </a:rPr>
              <a:t>napravljen</a:t>
            </a:r>
            <a:r>
              <a:rPr lang="en-US" sz="1200" dirty="0">
                <a:latin typeface="Times New Roman" pitchFamily="18" charset="0"/>
                <a:cs typeface="Times New Roman" pitchFamily="18" charset="0"/>
              </a:rPr>
              <a:t> od </a:t>
            </a:r>
            <a:r>
              <a:rPr lang="en-US" sz="1200" dirty="0" err="1">
                <a:latin typeface="Times New Roman" pitchFamily="18" charset="0"/>
                <a:cs typeface="Times New Roman" pitchFamily="18" charset="0"/>
              </a:rPr>
              <a:t>specijalne</a:t>
            </a:r>
            <a:r>
              <a:rPr lang="en-US" sz="1200" dirty="0">
                <a:latin typeface="Times New Roman" pitchFamily="18" charset="0"/>
                <a:cs typeface="Times New Roman" pitchFamily="18" charset="0"/>
              </a:rPr>
              <a:t> FIMO </a:t>
            </a:r>
            <a:r>
              <a:rPr lang="en-US" sz="1200" dirty="0" err="1">
                <a:latin typeface="Times New Roman" pitchFamily="18" charset="0"/>
                <a:cs typeface="Times New Roman" pitchFamily="18" charset="0"/>
              </a:rPr>
              <a:t>mase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koja</a:t>
            </a:r>
            <a:r>
              <a:rPr lang="en-US" sz="1200" dirty="0">
                <a:latin typeface="Times New Roman" pitchFamily="18" charset="0"/>
                <a:cs typeface="Times New Roman" pitchFamily="18" charset="0"/>
              </a:rPr>
              <a:t> se </a:t>
            </a:r>
            <a:r>
              <a:rPr lang="en-US" sz="1200" dirty="0" err="1">
                <a:latin typeface="Times New Roman" pitchFamily="18" charset="0"/>
                <a:cs typeface="Times New Roman" pitchFamily="18" charset="0"/>
              </a:rPr>
              <a:t>peče</a:t>
            </a:r>
            <a:r>
              <a:rPr lang="en-US" sz="1200" dirty="0">
                <a:latin typeface="Times New Roman" pitchFamily="18" charset="0"/>
                <a:cs typeface="Times New Roman" pitchFamily="18" charset="0"/>
              </a:rPr>
              <a:t>. Na </a:t>
            </a:r>
            <a:r>
              <a:rPr lang="en-US" sz="1200" dirty="0" err="1">
                <a:latin typeface="Times New Roman" pitchFamily="18" charset="0"/>
                <a:cs typeface="Times New Roman" pitchFamily="18" charset="0"/>
              </a:rPr>
              <a:t>prodaji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su</a:t>
            </a:r>
            <a:r>
              <a:rPr lang="en-US" sz="1200" dirty="0">
                <a:latin typeface="Times New Roman" pitchFamily="18" charset="0"/>
                <a:cs typeface="Times New Roman" pitchFamily="18" charset="0"/>
              </a:rPr>
              <a:t> bile </a:t>
            </a:r>
            <a:r>
              <a:rPr lang="en-US" sz="1200" dirty="0" err="1">
                <a:latin typeface="Times New Roman" pitchFamily="18" charset="0"/>
                <a:cs typeface="Times New Roman" pitchFamily="18" charset="0"/>
              </a:rPr>
              <a:t>naušnice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privesci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ključeve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privesci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mobilni</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slično</a:t>
            </a:r>
            <a:r>
              <a:rPr lang="en-US" sz="1200" dirty="0" smtClean="0">
                <a:latin typeface="Times New Roman" pitchFamily="18" charset="0"/>
                <a:cs typeface="Times New Roman" pitchFamily="18" charset="0"/>
              </a:rPr>
              <a:t>. </a:t>
            </a:r>
            <a:r>
              <a:rPr lang="sr-Latn-ME" sz="1200" dirty="0">
                <a:latin typeface="Times New Roman" pitchFamily="18" charset="0"/>
                <a:cs typeface="Times New Roman" pitchFamily="18" charset="0"/>
              </a:rPr>
              <a:t>U</a:t>
            </a:r>
            <a:r>
              <a:rPr lang="en-US" sz="1200" dirty="0" err="1" smtClean="0">
                <a:latin typeface="Times New Roman" pitchFamily="18" charset="0"/>
                <a:cs typeface="Times New Roman" pitchFamily="18" charset="0"/>
              </a:rPr>
              <a:t>čenica</a:t>
            </a:r>
            <a:r>
              <a:rPr lang="en-US" sz="1200" dirty="0" smtClean="0">
                <a:latin typeface="Times New Roman" pitchFamily="18" charset="0"/>
                <a:cs typeface="Times New Roman" pitchFamily="18" charset="0"/>
              </a:rPr>
              <a:t> </a:t>
            </a:r>
            <a:r>
              <a:rPr lang="en-US" sz="1200" dirty="0">
                <a:latin typeface="Times New Roman" pitchFamily="18" charset="0"/>
                <a:cs typeface="Times New Roman" pitchFamily="18" charset="0"/>
              </a:rPr>
              <a:t>je </a:t>
            </a:r>
            <a:r>
              <a:rPr lang="en-US" sz="1200" dirty="0" err="1">
                <a:latin typeface="Times New Roman" pitchFamily="18" charset="0"/>
                <a:cs typeface="Times New Roman" pitchFamily="18" charset="0"/>
              </a:rPr>
              <a:t>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ovoj</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izložbi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ostvarila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prihod</a:t>
            </a:r>
            <a:r>
              <a:rPr lang="en-US" sz="1200" dirty="0">
                <a:latin typeface="Times New Roman" pitchFamily="18" charset="0"/>
                <a:cs typeface="Times New Roman" pitchFamily="18" charset="0"/>
              </a:rPr>
              <a:t> od </a:t>
            </a:r>
            <a:r>
              <a:rPr lang="en-US" sz="1200" dirty="0" err="1">
                <a:latin typeface="Times New Roman" pitchFamily="18" charset="0"/>
                <a:cs typeface="Times New Roman" pitchFamily="18" charset="0"/>
              </a:rPr>
              <a:t>dvadesetak</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eura</a:t>
            </a:r>
            <a:r>
              <a:rPr lang="en-US" sz="1200" dirty="0">
                <a:latin typeface="Times New Roman" pitchFamily="18" charset="0"/>
                <a:cs typeface="Times New Roman" pitchFamily="18" charset="0"/>
              </a:rPr>
              <a:t>!</a:t>
            </a:r>
          </a:p>
        </p:txBody>
      </p:sp>
      <p:sp>
        <p:nvSpPr>
          <p:cNvPr id="12" name="Rectangle 11"/>
          <p:cNvSpPr/>
          <p:nvPr/>
        </p:nvSpPr>
        <p:spPr>
          <a:xfrm>
            <a:off x="404664" y="5845492"/>
            <a:ext cx="3331381" cy="3046988"/>
          </a:xfrm>
          <a:prstGeom prst="rect">
            <a:avLst/>
          </a:prstGeom>
        </p:spPr>
        <p:txBody>
          <a:bodyPr wrap="square">
            <a:spAutoFit/>
          </a:bodyPr>
          <a:lstStyle/>
          <a:p>
            <a:r>
              <a:rPr lang="sr-Latn-ME"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Nastavnici</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ih</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hvale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zbog</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odličnog</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uspjeha</a:t>
            </a:r>
            <a:r>
              <a:rPr lang="en-US" sz="1200" dirty="0">
                <a:latin typeface="Times New Roman" pitchFamily="18" charset="0"/>
                <a:cs typeface="Times New Roman" pitchFamily="18" charset="0"/>
              </a:rPr>
              <a:t> u </a:t>
            </a:r>
            <a:r>
              <a:rPr lang="en-US" sz="1200" dirty="0" err="1">
                <a:latin typeface="Times New Roman" pitchFamily="18" charset="0"/>
                <a:cs typeface="Times New Roman" pitchFamily="18" charset="0"/>
              </a:rPr>
              <a:t>školi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ali</a:t>
            </a:r>
            <a:r>
              <a:rPr lang="en-US" sz="1200" dirty="0">
                <a:latin typeface="Times New Roman" pitchFamily="18" charset="0"/>
                <a:cs typeface="Times New Roman" pitchFamily="18" charset="0"/>
              </a:rPr>
              <a:t> se </a:t>
            </a:r>
            <a:r>
              <a:rPr lang="en-US" sz="1200" dirty="0" err="1">
                <a:latin typeface="Times New Roman" pitchFamily="18" charset="0"/>
                <a:cs typeface="Times New Roman" pitchFamily="18" charset="0"/>
              </a:rPr>
              <a:t>oni</a:t>
            </a:r>
            <a:r>
              <a:rPr lang="en-US" sz="1200" dirty="0">
                <a:latin typeface="Times New Roman" pitchFamily="18" charset="0"/>
                <a:cs typeface="Times New Roman" pitchFamily="18" charset="0"/>
              </a:rPr>
              <a:t> ne </a:t>
            </a:r>
            <a:r>
              <a:rPr lang="en-US" sz="1200" dirty="0" err="1">
                <a:latin typeface="Times New Roman" pitchFamily="18" charset="0"/>
                <a:cs typeface="Times New Roman" pitchFamily="18" charset="0"/>
              </a:rPr>
              <a:t>slažu</a:t>
            </a:r>
            <a:r>
              <a:rPr lang="en-US" sz="1200" dirty="0">
                <a:latin typeface="Times New Roman" pitchFamily="18" charset="0"/>
                <a:cs typeface="Times New Roman" pitchFamily="18" charset="0"/>
              </a:rPr>
              <a:t> da </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su</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samo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nizovi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tih</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dobrih</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ocjena</a:t>
            </a:r>
            <a:r>
              <a:rPr lang="en-US" sz="1200" dirty="0">
                <a:latin typeface="Times New Roman" pitchFamily="18" charset="0"/>
                <a:cs typeface="Times New Roman" pitchFamily="18" charset="0"/>
              </a:rPr>
              <a:t> u </a:t>
            </a:r>
            <a:r>
              <a:rPr lang="en-US" sz="1200" dirty="0" err="1">
                <a:latin typeface="Times New Roman" pitchFamily="18" charset="0"/>
                <a:cs typeface="Times New Roman" pitchFamily="18" charset="0"/>
              </a:rPr>
              <a:t>dnevniku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zaslužni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njihovu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etiketu</a:t>
            </a:r>
            <a:r>
              <a:rPr lang="en-US" sz="1200" dirty="0">
                <a:latin typeface="Times New Roman" pitchFamily="18" charset="0"/>
                <a:cs typeface="Times New Roman" pitchFamily="18" charset="0"/>
              </a:rPr>
              <a:t> – </a:t>
            </a:r>
            <a:r>
              <a:rPr lang="en-US" sz="1200" dirty="0" err="1">
                <a:latin typeface="Times New Roman" pitchFamily="18" charset="0"/>
                <a:cs typeface="Times New Roman" pitchFamily="18" charset="0"/>
              </a:rPr>
              <a:t>dječaci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primjer</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Smatraju</a:t>
            </a:r>
            <a:r>
              <a:rPr lang="en-US" sz="1200" dirty="0">
                <a:latin typeface="Times New Roman" pitchFamily="18" charset="0"/>
                <a:cs typeface="Times New Roman" pitchFamily="18" charset="0"/>
              </a:rPr>
              <a:t> da je </a:t>
            </a:r>
            <a:r>
              <a:rPr lang="en-US" sz="1200" dirty="0" err="1">
                <a:latin typeface="Times New Roman" pitchFamily="18" charset="0"/>
                <a:cs typeface="Times New Roman" pitchFamily="18" charset="0"/>
              </a:rPr>
              <a:t>uzoran</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dječak</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onaj</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koji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umije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lijepo</a:t>
            </a:r>
            <a:r>
              <a:rPr lang="en-US" sz="1200" dirty="0">
                <a:latin typeface="Times New Roman" pitchFamily="18" charset="0"/>
                <a:cs typeface="Times New Roman" pitchFamily="18" charset="0"/>
              </a:rPr>
              <a:t> da se </a:t>
            </a:r>
            <a:r>
              <a:rPr lang="en-US" sz="1200" dirty="0" err="1">
                <a:latin typeface="Times New Roman" pitchFamily="18" charset="0"/>
                <a:cs typeface="Times New Roman" pitchFamily="18" charset="0"/>
              </a:rPr>
              <a:t>ponaša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ulici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koji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poštuje</a:t>
            </a:r>
            <a:r>
              <a:rPr lang="en-US" sz="1200" dirty="0">
                <a:latin typeface="Times New Roman" pitchFamily="18" charset="0"/>
                <a:cs typeface="Times New Roman" pitchFamily="18" charset="0"/>
              </a:rPr>
              <a:t> </a:t>
            </a:r>
            <a:r>
              <a:rPr lang="en-US" sz="1200" dirty="0" err="1" smtClean="0">
                <a:latin typeface="Times New Roman" pitchFamily="18" charset="0"/>
                <a:cs typeface="Times New Roman" pitchFamily="18" charset="0"/>
              </a:rPr>
              <a:t>roditelje</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svoje</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drugove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nastavnike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pomaže</a:t>
            </a:r>
            <a:r>
              <a:rPr lang="en-US" sz="1200" dirty="0">
                <a:latin typeface="Times New Roman" pitchFamily="18" charset="0"/>
                <a:cs typeface="Times New Roman" pitchFamily="18" charset="0"/>
              </a:rPr>
              <a:t> u </a:t>
            </a:r>
            <a:r>
              <a:rPr lang="en-US" sz="1200" dirty="0" err="1">
                <a:latin typeface="Times New Roman" pitchFamily="18" charset="0"/>
                <a:cs typeface="Times New Roman" pitchFamily="18" charset="0"/>
              </a:rPr>
              <a:t>nevolji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uvažava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različitosti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Dječak</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primjer</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definišu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kao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stil</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života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način</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koji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oni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funkcionišu</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komuniciraju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skup</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lijepih</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navika</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osobina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kojim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svakodnevno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usrećuju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sebe</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ljude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kojima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su</a:t>
            </a:r>
            <a:r>
              <a:rPr lang="en-US" sz="1200" dirty="0">
                <a:latin typeface="Times New Roman" pitchFamily="18" charset="0"/>
                <a:cs typeface="Times New Roman" pitchFamily="18" charset="0"/>
              </a:rPr>
              <a:t> </a:t>
            </a:r>
            <a:r>
              <a:rPr lang="en-US" sz="1200" dirty="0" err="1" smtClean="0">
                <a:latin typeface="Times New Roman" pitchFamily="18" charset="0"/>
                <a:cs typeface="Times New Roman" pitchFamily="18" charset="0"/>
              </a:rPr>
              <a:t>okruženi</a:t>
            </a:r>
            <a:r>
              <a:rPr lang="en-US" sz="1200" dirty="0" smtClean="0">
                <a:latin typeface="Times New Roman" pitchFamily="18" charset="0"/>
                <a:cs typeface="Times New Roman" pitchFamily="18" charset="0"/>
              </a:rPr>
              <a:t>. </a:t>
            </a:r>
            <a:endParaRPr lang="sr-Latn-ME" sz="1200" dirty="0" smtClean="0">
              <a:latin typeface="Times New Roman" pitchFamily="18" charset="0"/>
              <a:cs typeface="Times New Roman" pitchFamily="18" charset="0"/>
            </a:endParaRPr>
          </a:p>
          <a:p>
            <a:endParaRPr lang="sr-Latn-ME" sz="1200" dirty="0">
              <a:latin typeface="Times New Roman" pitchFamily="18" charset="0"/>
              <a:cs typeface="Times New Roman" pitchFamily="18" charset="0"/>
            </a:endParaRPr>
          </a:p>
          <a:p>
            <a:r>
              <a:rPr lang="en-US" sz="1200" dirty="0" smtClean="0">
                <a:latin typeface="Times New Roman" pitchFamily="18" charset="0"/>
                <a:cs typeface="Times New Roman" pitchFamily="18" charset="0"/>
              </a:rPr>
              <a:t>Nikola </a:t>
            </a:r>
            <a:r>
              <a:rPr lang="en-US" sz="1200" dirty="0" err="1" smtClean="0">
                <a:latin typeface="Times New Roman" pitchFamily="18" charset="0"/>
                <a:cs typeface="Times New Roman" pitchFamily="18" charset="0"/>
              </a:rPr>
              <a:t>Žugić</a:t>
            </a:r>
            <a:endParaRPr lang="sr-Latn-ME" sz="1200" dirty="0">
              <a:latin typeface="Times New Roman" pitchFamily="18" charset="0"/>
              <a:cs typeface="Times New Roman" pitchFamily="18" charset="0"/>
            </a:endParaRPr>
          </a:p>
          <a:p>
            <a:r>
              <a:rPr lang="sr-Latn-ME" sz="1200" dirty="0" smtClean="0">
                <a:latin typeface="Times New Roman" pitchFamily="18" charset="0"/>
                <a:cs typeface="Times New Roman" pitchFamily="18" charset="0"/>
              </a:rPr>
              <a:t>V</a:t>
            </a:r>
            <a:r>
              <a:rPr lang="en-US" sz="1200" dirty="0" err="1" smtClean="0">
                <a:latin typeface="Times New Roman" pitchFamily="18" charset="0"/>
                <a:cs typeface="Times New Roman" pitchFamily="18" charset="0"/>
              </a:rPr>
              <a:t>uk</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Raičković</a:t>
            </a:r>
            <a:endParaRPr lang="sr-Latn-ME" sz="1200" dirty="0">
              <a:latin typeface="Times New Roman" pitchFamily="18" charset="0"/>
              <a:cs typeface="Times New Roman" pitchFamily="18" charset="0"/>
            </a:endParaRPr>
          </a:p>
          <a:p>
            <a:r>
              <a:rPr lang="en-US" sz="1200" dirty="0" err="1" smtClean="0">
                <a:latin typeface="Times New Roman" pitchFamily="18" charset="0"/>
                <a:cs typeface="Times New Roman" pitchFamily="18" charset="0"/>
              </a:rPr>
              <a:t>Đorđe</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Marković</a:t>
            </a:r>
            <a:endParaRPr lang="sr-Latn-ME" sz="1200" dirty="0">
              <a:latin typeface="Times New Roman" pitchFamily="18" charset="0"/>
              <a:cs typeface="Times New Roman" pitchFamily="18" charset="0"/>
            </a:endParaRPr>
          </a:p>
          <a:p>
            <a:r>
              <a:rPr lang="en-US" sz="1200" dirty="0" smtClean="0">
                <a:latin typeface="Times New Roman" pitchFamily="18" charset="0"/>
                <a:cs typeface="Times New Roman" pitchFamily="18" charset="0"/>
              </a:rPr>
              <a:t>VI-a</a:t>
            </a:r>
            <a:endParaRPr lang="en-US" sz="1200" dirty="0">
              <a:latin typeface="Times New Roman" pitchFamily="18" charset="0"/>
              <a:cs typeface="Times New Roman" pitchFamily="18" charset="0"/>
            </a:endParaRPr>
          </a:p>
        </p:txBody>
      </p:sp>
      <p:pic>
        <p:nvPicPr>
          <p:cNvPr id="13" name="Picture 12" descr="C:\Users\irena\Desktop\Razne slike\WP_20140425_016.jpg"/>
          <p:cNvPicPr/>
          <p:nvPr/>
        </p:nvPicPr>
        <p:blipFill rotWithShape="1">
          <a:blip r:embed="rId7" cstate="print">
            <a:extLst>
              <a:ext uri="{28A0092B-C50C-407E-A947-70E740481C1C}">
                <a14:useLocalDpi xmlns:a14="http://schemas.microsoft.com/office/drawing/2010/main" val="0"/>
              </a:ext>
            </a:extLst>
          </a:blip>
          <a:srcRect l="1690" t="15060" r="5987"/>
          <a:stretch/>
        </p:blipFill>
        <p:spPr bwMode="auto">
          <a:xfrm>
            <a:off x="1471832" y="7700985"/>
            <a:ext cx="2416588" cy="1344239"/>
          </a:xfrm>
          <a:prstGeom prst="rect">
            <a:avLst/>
          </a:prstGeom>
          <a:ln>
            <a:noFill/>
          </a:ln>
          <a:effectLst>
            <a:softEdge rad="112500"/>
          </a:effectLst>
          <a:extLst>
            <a:ext uri="{53640926-AAD7-44D8-BBD7-CCE9431645EC}">
              <a14:shadowObscured xmlns:a14="http://schemas.microsoft.com/office/drawing/2010/main"/>
            </a:ext>
          </a:extLst>
        </p:spPr>
      </p:pic>
      <p:pic>
        <p:nvPicPr>
          <p:cNvPr id="14" name="Picture 13" descr="C:\Users\irena\Desktop\WP_20140425_026.jpg"/>
          <p:cNvPicPr/>
          <p:nvPr/>
        </p:nvPicPr>
        <p:blipFill rotWithShape="1">
          <a:blip r:embed="rId8" cstate="print">
            <a:extLst>
              <a:ext uri="{28A0092B-C50C-407E-A947-70E740481C1C}">
                <a14:useLocalDpi xmlns:a14="http://schemas.microsoft.com/office/drawing/2010/main" val="0"/>
              </a:ext>
            </a:extLst>
          </a:blip>
          <a:srcRect l="7534" t="6647" b="21450"/>
          <a:stretch/>
        </p:blipFill>
        <p:spPr bwMode="auto">
          <a:xfrm>
            <a:off x="4907046" y="6985406"/>
            <a:ext cx="1744268" cy="2123098"/>
          </a:xfrm>
          <a:prstGeom prst="rect">
            <a:avLst/>
          </a:prstGeom>
          <a:ln>
            <a:noFill/>
          </a:ln>
          <a:effectLst>
            <a:softEdge rad="112500"/>
          </a:effectLst>
          <a:extLst>
            <a:ext uri="{53640926-AAD7-44D8-BBD7-CCE9431645EC}">
              <a14:shadowObscured xmlns:a14="http://schemas.microsoft.com/office/drawing/2010/main"/>
            </a:ext>
          </a:extLst>
        </p:spPr>
      </p:pic>
      <p:sp>
        <p:nvSpPr>
          <p:cNvPr id="15" name="Rectangle 14"/>
          <p:cNvSpPr/>
          <p:nvPr/>
        </p:nvSpPr>
        <p:spPr>
          <a:xfrm>
            <a:off x="3717575" y="5704018"/>
            <a:ext cx="2933739" cy="1569660"/>
          </a:xfrm>
          <a:prstGeom prst="rect">
            <a:avLst/>
          </a:prstGeom>
        </p:spPr>
        <p:txBody>
          <a:bodyPr wrap="square">
            <a:spAutoFit/>
          </a:bodyPr>
          <a:lstStyle/>
          <a:p>
            <a:r>
              <a:rPr lang="sr-Latn-ME"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Ugledajući</a:t>
            </a:r>
            <a:r>
              <a:rPr lang="en-US" sz="1200" dirty="0" smtClean="0">
                <a:latin typeface="Times New Roman" pitchFamily="18" charset="0"/>
                <a:cs typeface="Times New Roman" pitchFamily="18" charset="0"/>
              </a:rPr>
              <a:t> </a:t>
            </a:r>
            <a:r>
              <a:rPr lang="en-US" sz="1200" dirty="0">
                <a:latin typeface="Times New Roman" pitchFamily="18" charset="0"/>
                <a:cs typeface="Times New Roman" pitchFamily="18" charset="0"/>
              </a:rPr>
              <a:t>se </a:t>
            </a:r>
            <a:r>
              <a:rPr lang="en-US" sz="1200" dirty="0" err="1">
                <a:latin typeface="Times New Roman" pitchFamily="18" charset="0"/>
                <a:cs typeface="Times New Roman" pitchFamily="18" charset="0"/>
              </a:rPr>
              <a:t>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neka</a:t>
            </a:r>
            <a:r>
              <a:rPr lang="en-US" sz="1200" dirty="0">
                <a:latin typeface="Times New Roman" pitchFamily="18" charset="0"/>
                <a:cs typeface="Times New Roman" pitchFamily="18" charset="0"/>
              </a:rPr>
              <a:t> od </a:t>
            </a:r>
            <a:r>
              <a:rPr lang="en-US" sz="1200" dirty="0" err="1">
                <a:latin typeface="Times New Roman" pitchFamily="18" charset="0"/>
                <a:cs typeface="Times New Roman" pitchFamily="18" charset="0"/>
              </a:rPr>
              <a:t>poznatih</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imena</a:t>
            </a:r>
            <a:r>
              <a:rPr lang="en-US" sz="1200" dirty="0">
                <a:latin typeface="Times New Roman" pitchFamily="18" charset="0"/>
                <a:cs typeface="Times New Roman" pitchFamily="18" charset="0"/>
              </a:rPr>
              <a:t> </a:t>
            </a:r>
            <a:r>
              <a:rPr lang="sr-Latn-ME" sz="1200" dirty="0" smtClean="0">
                <a:latin typeface="Times New Roman" pitchFamily="18" charset="0"/>
                <a:cs typeface="Times New Roman" pitchFamily="18" charset="0"/>
              </a:rPr>
              <a:t>iz </a:t>
            </a:r>
            <a:r>
              <a:rPr lang="en-US" sz="1200" dirty="0" err="1" smtClean="0">
                <a:latin typeface="Times New Roman" pitchFamily="18" charset="0"/>
                <a:cs typeface="Times New Roman" pitchFamily="18" charset="0"/>
              </a:rPr>
              <a:t>svijet</a:t>
            </a:r>
            <a:r>
              <a:rPr lang="sr-Latn-ME" sz="1200" dirty="0" smtClean="0">
                <a:latin typeface="Times New Roman" pitchFamily="18" charset="0"/>
                <a:cs typeface="Times New Roman" pitchFamily="18" charset="0"/>
              </a:rPr>
              <a:t>a</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fudbala</a:t>
            </a:r>
            <a:r>
              <a:rPr lang="en-US" sz="1200" dirty="0">
                <a:latin typeface="Times New Roman" pitchFamily="18" charset="0"/>
                <a:cs typeface="Times New Roman" pitchFamily="18" charset="0"/>
              </a:rPr>
              <a:t>  pod </a:t>
            </a:r>
            <a:r>
              <a:rPr lang="en-US" sz="1200" dirty="0" err="1">
                <a:latin typeface="Times New Roman" pitchFamily="18" charset="0"/>
                <a:cs typeface="Times New Roman" pitchFamily="18" charset="0"/>
              </a:rPr>
              <a:t>krovom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naše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škole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stasavaju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novi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talenti</a:t>
            </a:r>
            <a:r>
              <a:rPr lang="en-US" sz="1200" dirty="0">
                <a:latin typeface="Times New Roman" pitchFamily="18" charset="0"/>
                <a:cs typeface="Times New Roman" pitchFamily="18" charset="0"/>
              </a:rPr>
              <a:t> Nikola </a:t>
            </a:r>
            <a:r>
              <a:rPr lang="en-US" sz="1200" dirty="0" err="1">
                <a:latin typeface="Times New Roman" pitchFamily="18" charset="0"/>
                <a:cs typeface="Times New Roman" pitchFamily="18" charset="0"/>
              </a:rPr>
              <a:t>Stanišić</a:t>
            </a:r>
            <a:r>
              <a:rPr lang="en-US" sz="1200" dirty="0">
                <a:latin typeface="Times New Roman" pitchFamily="18" charset="0"/>
                <a:cs typeface="Times New Roman" pitchFamily="18" charset="0"/>
              </a:rPr>
              <a:t> i Lazar </a:t>
            </a:r>
            <a:r>
              <a:rPr lang="en-US" sz="1200" dirty="0" err="1">
                <a:latin typeface="Times New Roman" pitchFamily="18" charset="0"/>
                <a:cs typeface="Times New Roman" pitchFamily="18" charset="0"/>
              </a:rPr>
              <a:t>Milošević</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učenici</a:t>
            </a:r>
            <a:r>
              <a:rPr lang="en-US" sz="1200" dirty="0">
                <a:latin typeface="Times New Roman" pitchFamily="18" charset="0"/>
                <a:cs typeface="Times New Roman" pitchFamily="18" charset="0"/>
              </a:rPr>
              <a:t> VIII-b </a:t>
            </a:r>
            <a:r>
              <a:rPr lang="en-US" sz="1200" dirty="0" err="1">
                <a:latin typeface="Times New Roman" pitchFamily="18" charset="0"/>
                <a:cs typeface="Times New Roman" pitchFamily="18" charset="0"/>
              </a:rPr>
              <a:t>odjeljenja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Članovi</a:t>
            </a:r>
            <a:r>
              <a:rPr lang="en-US" sz="1200" dirty="0">
                <a:latin typeface="Times New Roman" pitchFamily="18" charset="0"/>
                <a:cs typeface="Times New Roman" pitchFamily="18" charset="0"/>
              </a:rPr>
              <a:t> FK </a:t>
            </a:r>
            <a:r>
              <a:rPr lang="en-US" sz="1200" dirty="0" err="1">
                <a:latin typeface="Times New Roman" pitchFamily="18" charset="0"/>
                <a:cs typeface="Times New Roman" pitchFamily="18" charset="0"/>
              </a:rPr>
              <a:t>Budućnost</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svojom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upornošću</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talentom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otvaraju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vrata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svojih</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budućih</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uspijeha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Svakog</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dana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redovno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treniraju</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trude</a:t>
            </a:r>
            <a:r>
              <a:rPr lang="en-US" sz="1200" dirty="0">
                <a:latin typeface="Times New Roman" pitchFamily="18" charset="0"/>
                <a:cs typeface="Times New Roman" pitchFamily="18" charset="0"/>
              </a:rPr>
              <a:t> se da </a:t>
            </a:r>
            <a:r>
              <a:rPr lang="en-US" sz="1200" dirty="0" err="1">
                <a:latin typeface="Times New Roman" pitchFamily="18" charset="0"/>
                <a:cs typeface="Times New Roman" pitchFamily="18" charset="0"/>
              </a:rPr>
              <a:t>usklade</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trening</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školu</a:t>
            </a:r>
            <a:r>
              <a:rPr lang="en-US" sz="1200" dirty="0">
                <a:latin typeface="Times New Roman" pitchFamily="18" charset="0"/>
                <a:cs typeface="Times New Roman" pitchFamily="18" charset="0"/>
              </a:rPr>
              <a:t>. </a:t>
            </a:r>
          </a:p>
        </p:txBody>
      </p:sp>
      <p:sp>
        <p:nvSpPr>
          <p:cNvPr id="2" name="Rectangle 1"/>
          <p:cNvSpPr/>
          <p:nvPr/>
        </p:nvSpPr>
        <p:spPr>
          <a:xfrm>
            <a:off x="3697672" y="7221780"/>
            <a:ext cx="1611936" cy="1569660"/>
          </a:xfrm>
          <a:prstGeom prst="rect">
            <a:avLst/>
          </a:prstGeom>
        </p:spPr>
        <p:txBody>
          <a:bodyPr wrap="square">
            <a:spAutoFit/>
          </a:bodyPr>
          <a:lstStyle/>
          <a:p>
            <a:r>
              <a:rPr lang="en-US" sz="1200" dirty="0" err="1">
                <a:latin typeface="Times New Roman" pitchFamily="18" charset="0"/>
                <a:cs typeface="Times New Roman" pitchFamily="18" charset="0"/>
              </a:rPr>
              <a:t>Ponosni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smo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njih</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jer</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nas</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svojim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timom</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predstavljali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turniru</a:t>
            </a:r>
            <a:r>
              <a:rPr lang="en-US" sz="1200" dirty="0">
                <a:latin typeface="Times New Roman" pitchFamily="18" charset="0"/>
                <a:cs typeface="Times New Roman" pitchFamily="18" charset="0"/>
              </a:rPr>
              <a:t> u </a:t>
            </a:r>
            <a:r>
              <a:rPr lang="en-US" sz="1200" dirty="0" err="1">
                <a:latin typeface="Times New Roman" pitchFamily="18" charset="0"/>
                <a:cs typeface="Times New Roman" pitchFamily="18" charset="0"/>
              </a:rPr>
              <a:t>Beogradu</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igrali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protiv</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ekipa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Crvene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Zvezde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Partizana</a:t>
            </a:r>
            <a:r>
              <a:rPr lang="en-US" sz="1200" dirty="0">
                <a:latin typeface="Times New Roman" pitchFamily="18" charset="0"/>
                <a:cs typeface="Times New Roman" pitchFamily="18" charset="0"/>
              </a:rPr>
              <a:t> i  OFK Beograd.	</a:t>
            </a:r>
          </a:p>
        </p:txBody>
      </p:sp>
    </p:spTree>
    <p:extLst>
      <p:ext uri="{BB962C8B-B14F-4D97-AF65-F5344CB8AC3E}">
        <p14:creationId xmlns:p14="http://schemas.microsoft.com/office/powerpoint/2010/main" val="29137884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9000"/>
            <a:lum/>
          </a:blip>
          <a:srcRect/>
          <a:stretch>
            <a:fillRect t="-6000" b="-6000"/>
          </a:stretch>
        </a:blipFill>
        <a:effectLst/>
      </p:bgPr>
    </p:bg>
    <p:spTree>
      <p:nvGrpSpPr>
        <p:cNvPr id="1" name=""/>
        <p:cNvGrpSpPr/>
        <p:nvPr/>
      </p:nvGrpSpPr>
      <p:grpSpPr>
        <a:xfrm>
          <a:off x="0" y="0"/>
          <a:ext cx="0" cy="0"/>
          <a:chOff x="0" y="0"/>
          <a:chExt cx="0" cy="0"/>
        </a:xfrm>
      </p:grpSpPr>
      <p:sp>
        <p:nvSpPr>
          <p:cNvPr id="4" name="Rectangle 3"/>
          <p:cNvSpPr/>
          <p:nvPr/>
        </p:nvSpPr>
        <p:spPr>
          <a:xfrm>
            <a:off x="3062922" y="539282"/>
            <a:ext cx="3204356" cy="1015663"/>
          </a:xfrm>
          <a:prstGeom prst="rect">
            <a:avLst/>
          </a:prstGeom>
        </p:spPr>
        <p:txBody>
          <a:bodyPr wrap="square">
            <a:spAutoFit/>
          </a:bodyPr>
          <a:lstStyle/>
          <a:p>
            <a:r>
              <a:rPr lang="sr-Latn-ME" sz="1200" dirty="0">
                <a:latin typeface="Times New Roman" pitchFamily="18" charset="0"/>
                <a:cs typeface="Times New Roman" pitchFamily="18" charset="0"/>
              </a:rPr>
              <a:t> </a:t>
            </a:r>
            <a:r>
              <a:rPr lang="sr-Latn-ME"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Atletika</a:t>
            </a:r>
            <a:r>
              <a:rPr lang="en-US" sz="1200" dirty="0" smtClean="0">
                <a:latin typeface="Times New Roman" pitchFamily="18" charset="0"/>
                <a:cs typeface="Times New Roman" pitchFamily="18" charset="0"/>
              </a:rPr>
              <a:t> </a:t>
            </a:r>
            <a:r>
              <a:rPr lang="en-US" sz="1200" dirty="0">
                <a:latin typeface="Times New Roman" pitchFamily="18" charset="0"/>
                <a:cs typeface="Times New Roman" pitchFamily="18" charset="0"/>
              </a:rPr>
              <a:t>je </a:t>
            </a:r>
            <a:r>
              <a:rPr lang="en-US" sz="1200" dirty="0" err="1">
                <a:latin typeface="Times New Roman" pitchFamily="18" charset="0"/>
                <a:cs typeface="Times New Roman" pitchFamily="18" charset="0"/>
              </a:rPr>
              <a:t>njihov</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hobi</a:t>
            </a:r>
            <a:r>
              <a:rPr lang="en-US" sz="1200" dirty="0">
                <a:latin typeface="Times New Roman" pitchFamily="18" charset="0"/>
                <a:cs typeface="Times New Roman" pitchFamily="18" charset="0"/>
              </a:rPr>
              <a:t> i </a:t>
            </a:r>
            <a:r>
              <a:rPr lang="en-US" sz="1200" dirty="0" err="1" smtClean="0">
                <a:latin typeface="Times New Roman" pitchFamily="18" charset="0"/>
                <a:cs typeface="Times New Roman" pitchFamily="18" charset="0"/>
              </a:rPr>
              <a:t>ljubav</a:t>
            </a:r>
            <a:r>
              <a:rPr lang="sr-Latn-ME" sz="1200" dirty="0">
                <a:latin typeface="Times New Roman" pitchFamily="18" charset="0"/>
                <a:cs typeface="Times New Roman" pitchFamily="18" charset="0"/>
              </a:rPr>
              <a:t>,</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zato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redovno</a:t>
            </a:r>
            <a:r>
              <a:rPr lang="en-US" sz="1200" dirty="0">
                <a:latin typeface="Times New Roman" pitchFamily="18" charset="0"/>
                <a:cs typeface="Times New Roman" pitchFamily="18" charset="0"/>
              </a:rPr>
              <a:t> </a:t>
            </a:r>
            <a:r>
              <a:rPr lang="en-US" sz="1200" dirty="0" err="1" smtClean="0">
                <a:latin typeface="Times New Roman" pitchFamily="18" charset="0"/>
                <a:cs typeface="Times New Roman" pitchFamily="18" charset="0"/>
              </a:rPr>
              <a:t>treniraju</a:t>
            </a:r>
            <a:r>
              <a:rPr lang="sr-Latn-ME" sz="1200" dirty="0">
                <a:latin typeface="Times New Roman" pitchFamily="18" charset="0"/>
                <a:cs typeface="Times New Roman" pitchFamily="18" charset="0"/>
              </a:rPr>
              <a:t>;</a:t>
            </a:r>
            <a:r>
              <a:rPr lang="en-US" sz="1200" dirty="0" smtClean="0">
                <a:latin typeface="Times New Roman" pitchFamily="18" charset="0"/>
                <a:cs typeface="Times New Roman" pitchFamily="18" charset="0"/>
              </a:rPr>
              <a:t> </a:t>
            </a:r>
            <a:r>
              <a:rPr lang="sr-Latn-ME" sz="1200" dirty="0" smtClean="0">
                <a:latin typeface="Times New Roman" pitchFamily="18" charset="0"/>
                <a:cs typeface="Times New Roman" pitchFamily="18" charset="0"/>
              </a:rPr>
              <a:t>r</a:t>
            </a:r>
            <a:r>
              <a:rPr lang="en-US" sz="1200" dirty="0" err="1" smtClean="0">
                <a:latin typeface="Times New Roman" pitchFamily="18" charset="0"/>
                <a:cs typeface="Times New Roman" pitchFamily="18" charset="0"/>
              </a:rPr>
              <a:t>azvija</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fizičku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snagu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brzinu</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okrenost</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učvršćuje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volju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jača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hrabrost</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odlučnost</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upornost</a:t>
            </a:r>
            <a:r>
              <a:rPr lang="en-US" sz="1200" dirty="0">
                <a:latin typeface="Times New Roman" pitchFamily="18" charset="0"/>
                <a:cs typeface="Times New Roman" pitchFamily="18" charset="0"/>
              </a:rPr>
              <a:t>.</a:t>
            </a:r>
          </a:p>
          <a:p>
            <a:r>
              <a:rPr lang="en-US" sz="1200" dirty="0" err="1" smtClean="0">
                <a:latin typeface="Times New Roman" pitchFamily="18" charset="0"/>
                <a:cs typeface="Times New Roman" pitchFamily="18" charset="0"/>
              </a:rPr>
              <a:t>Dajana</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Marković</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Anica</a:t>
            </a:r>
            <a:r>
              <a:rPr lang="sr-Latn-ME" sz="1200" dirty="0">
                <a:latin typeface="Times New Roman" pitchFamily="18" charset="0"/>
                <a:cs typeface="Times New Roman" pitchFamily="18" charset="0"/>
              </a:rPr>
              <a:t> Dučić</a:t>
            </a:r>
            <a:r>
              <a:rPr lang="en-US" sz="1200" dirty="0">
                <a:latin typeface="Times New Roman" pitchFamily="18" charset="0"/>
                <a:cs typeface="Times New Roman" pitchFamily="18" charset="0"/>
              </a:rPr>
              <a:t>  VI-b </a:t>
            </a:r>
          </a:p>
        </p:txBody>
      </p:sp>
      <p:pic>
        <p:nvPicPr>
          <p:cNvPr id="5" name="Picture 4" descr="C:\Users\irena\Desktop\Razne slike\WP_20140425_021.jpg"/>
          <p:cNvPicPr/>
          <p:nvPr/>
        </p:nvPicPr>
        <p:blipFill rotWithShape="1">
          <a:blip r:embed="rId3" cstate="print">
            <a:extLst>
              <a:ext uri="{28A0092B-C50C-407E-A947-70E740481C1C}">
                <a14:useLocalDpi xmlns:a14="http://schemas.microsoft.com/office/drawing/2010/main" val="0"/>
              </a:ext>
            </a:extLst>
          </a:blip>
          <a:srcRect r="14493" b="17387"/>
          <a:stretch/>
        </p:blipFill>
        <p:spPr bwMode="auto">
          <a:xfrm>
            <a:off x="428049" y="323528"/>
            <a:ext cx="2652409" cy="1584176"/>
          </a:xfrm>
          <a:prstGeom prst="rect">
            <a:avLst/>
          </a:prstGeom>
          <a:ln>
            <a:noFill/>
          </a:ln>
          <a:effectLst>
            <a:softEdge rad="112500"/>
          </a:effectLst>
          <a:extLst>
            <a:ext uri="{53640926-AAD7-44D8-BBD7-CCE9431645EC}">
              <a14:shadowObscured xmlns:a14="http://schemas.microsoft.com/office/drawing/2010/main"/>
            </a:ext>
          </a:extLst>
        </p:spPr>
      </p:pic>
      <p:pic>
        <p:nvPicPr>
          <p:cNvPr id="8" name="Picture 7" descr="C:\Users\irena\Desktop\WP_20140423_001.jpg"/>
          <p:cNvPicPr/>
          <p:nvPr/>
        </p:nvPicPr>
        <p:blipFill rotWithShape="1">
          <a:blip r:embed="rId4" cstate="print">
            <a:extLst>
              <a:ext uri="{28A0092B-C50C-407E-A947-70E740481C1C}">
                <a14:useLocalDpi xmlns:a14="http://schemas.microsoft.com/office/drawing/2010/main" val="0"/>
              </a:ext>
            </a:extLst>
          </a:blip>
          <a:srcRect l="15478" r="18351"/>
          <a:stretch/>
        </p:blipFill>
        <p:spPr bwMode="auto">
          <a:xfrm>
            <a:off x="4648811" y="1475656"/>
            <a:ext cx="1876533" cy="1617258"/>
          </a:xfrm>
          <a:prstGeom prst="rect">
            <a:avLst/>
          </a:prstGeom>
          <a:ln>
            <a:noFill/>
          </a:ln>
          <a:effectLst>
            <a:softEdge rad="112500"/>
          </a:effectLst>
          <a:extLst>
            <a:ext uri="{53640926-AAD7-44D8-BBD7-CCE9431645EC}">
              <a14:shadowObscured xmlns:a14="http://schemas.microsoft.com/office/drawing/2010/main"/>
            </a:ext>
          </a:extLst>
        </p:spPr>
      </p:pic>
      <p:sp>
        <p:nvSpPr>
          <p:cNvPr id="9" name="Rectangle 8"/>
          <p:cNvSpPr/>
          <p:nvPr/>
        </p:nvSpPr>
        <p:spPr>
          <a:xfrm>
            <a:off x="537903" y="1828145"/>
            <a:ext cx="4266872" cy="1015663"/>
          </a:xfrm>
          <a:prstGeom prst="rect">
            <a:avLst/>
          </a:prstGeom>
        </p:spPr>
        <p:txBody>
          <a:bodyPr wrap="square">
            <a:spAutoFit/>
          </a:bodyPr>
          <a:lstStyle/>
          <a:p>
            <a:r>
              <a:rPr lang="sr-Latn-ME"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Najmlađi</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ali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jedan</a:t>
            </a:r>
            <a:r>
              <a:rPr lang="en-US" sz="1200" dirty="0">
                <a:latin typeface="Times New Roman" pitchFamily="18" charset="0"/>
                <a:cs typeface="Times New Roman" pitchFamily="18" charset="0"/>
              </a:rPr>
              <a:t> od </a:t>
            </a:r>
            <a:r>
              <a:rPr lang="en-US" sz="1200" dirty="0" err="1">
                <a:latin typeface="Times New Roman" pitchFamily="18" charset="0"/>
                <a:cs typeface="Times New Roman" pitchFamily="18" charset="0"/>
              </a:rPr>
              <a:t>najboljih</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učenika</a:t>
            </a:r>
            <a:r>
              <a:rPr lang="en-US" sz="1200" dirty="0">
                <a:latin typeface="Times New Roman" pitchFamily="18" charset="0"/>
                <a:cs typeface="Times New Roman" pitchFamily="18" charset="0"/>
              </a:rPr>
              <a:t> u </a:t>
            </a:r>
            <a:r>
              <a:rPr lang="en-US" sz="1200" dirty="0" err="1">
                <a:latin typeface="Times New Roman" pitchFamily="18" charset="0"/>
                <a:cs typeface="Times New Roman" pitchFamily="18" charset="0"/>
              </a:rPr>
              <a:t>odjeljenju</a:t>
            </a:r>
            <a:r>
              <a:rPr lang="en-US" sz="1200" dirty="0">
                <a:latin typeface="Times New Roman" pitchFamily="18" charset="0"/>
                <a:cs typeface="Times New Roman" pitchFamily="18" charset="0"/>
              </a:rPr>
              <a:t> V-a je </a:t>
            </a:r>
            <a:r>
              <a:rPr lang="en-US" sz="1200" dirty="0" err="1">
                <a:latin typeface="Times New Roman" pitchFamily="18" charset="0"/>
                <a:cs typeface="Times New Roman" pitchFamily="18" charset="0"/>
              </a:rPr>
              <a:t>naš</a:t>
            </a:r>
            <a:r>
              <a:rPr lang="en-US" sz="1200" dirty="0">
                <a:latin typeface="Times New Roman" pitchFamily="18" charset="0"/>
                <a:cs typeface="Times New Roman" pitchFamily="18" charset="0"/>
              </a:rPr>
              <a:t> drug Luka </a:t>
            </a:r>
            <a:r>
              <a:rPr lang="en-US" sz="1200" dirty="0" err="1">
                <a:latin typeface="Times New Roman" pitchFamily="18" charset="0"/>
                <a:cs typeface="Times New Roman" pitchFamily="18" charset="0"/>
              </a:rPr>
              <a:t>Prelević</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Svi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ga</a:t>
            </a:r>
            <a:r>
              <a:rPr lang="en-US" sz="1200" dirty="0">
                <a:latin typeface="Times New Roman" pitchFamily="18" charset="0"/>
                <a:cs typeface="Times New Roman" pitchFamily="18" charset="0"/>
              </a:rPr>
              <a:t> u </a:t>
            </a:r>
            <a:r>
              <a:rPr lang="en-US" sz="1200" dirty="0" err="1">
                <a:latin typeface="Times New Roman" pitchFamily="18" charset="0"/>
                <a:cs typeface="Times New Roman" pitchFamily="18" charset="0"/>
              </a:rPr>
              <a:t>odjeljenju</a:t>
            </a:r>
            <a:r>
              <a:rPr lang="en-US" sz="1200" dirty="0">
                <a:latin typeface="Times New Roman" pitchFamily="18" charset="0"/>
                <a:cs typeface="Times New Roman" pitchFamily="18" charset="0"/>
              </a:rPr>
              <a:t> vole. </a:t>
            </a:r>
            <a:r>
              <a:rPr lang="en-US" sz="1200" dirty="0" err="1">
                <a:latin typeface="Times New Roman" pitchFamily="18" charset="0"/>
                <a:cs typeface="Times New Roman" pitchFamily="18" charset="0"/>
              </a:rPr>
              <a:t>Veseo</a:t>
            </a:r>
            <a:r>
              <a:rPr lang="en-US" sz="1200" dirty="0">
                <a:latin typeface="Times New Roman" pitchFamily="18" charset="0"/>
                <a:cs typeface="Times New Roman" pitchFamily="18" charset="0"/>
              </a:rPr>
              <a:t> </a:t>
            </a:r>
            <a:r>
              <a:rPr lang="en-US" sz="1200" dirty="0" smtClean="0">
                <a:latin typeface="Times New Roman" pitchFamily="18" charset="0"/>
                <a:cs typeface="Times New Roman" pitchFamily="18" charset="0"/>
              </a:rPr>
              <a:t>je</a:t>
            </a:r>
            <a:r>
              <a:rPr lang="sr-Latn-ME" sz="1200" dirty="0" smtClean="0">
                <a:latin typeface="Times New Roman" pitchFamily="18" charset="0"/>
                <a:cs typeface="Times New Roman" pitchFamily="18" charset="0"/>
              </a:rPr>
              <a:t> i</a:t>
            </a:r>
            <a:r>
              <a:rPr lang="en-US" sz="1200" dirty="0" smtClean="0">
                <a:latin typeface="Times New Roman" pitchFamily="18" charset="0"/>
                <a:cs typeface="Times New Roman" pitchFamily="18" charset="0"/>
              </a:rPr>
              <a:t> </a:t>
            </a:r>
            <a:r>
              <a:rPr lang="sr-Latn-ME" sz="1200" dirty="0" smtClean="0">
                <a:latin typeface="Times New Roman" pitchFamily="18" charset="0"/>
                <a:cs typeface="Times New Roman" pitchFamily="18" charset="0"/>
              </a:rPr>
              <a:t>vedrog </a:t>
            </a:r>
            <a:r>
              <a:rPr lang="en-US" sz="1200" dirty="0" err="1" smtClean="0">
                <a:latin typeface="Times New Roman" pitchFamily="18" charset="0"/>
                <a:cs typeface="Times New Roman" pitchFamily="18" charset="0"/>
              </a:rPr>
              <a:t>duha</a:t>
            </a:r>
            <a:r>
              <a:rPr lang="en-US" sz="1200" dirty="0">
                <a:latin typeface="Times New Roman" pitchFamily="18" charset="0"/>
                <a:cs typeface="Times New Roman" pitchFamily="18" charset="0"/>
              </a:rPr>
              <a:t>, pa </a:t>
            </a:r>
            <a:r>
              <a:rPr lang="en-US" sz="1200" dirty="0" err="1">
                <a:latin typeface="Times New Roman" pitchFamily="18" charset="0"/>
                <a:cs typeface="Times New Roman" pitchFamily="18" charset="0"/>
              </a:rPr>
              <a:t>često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zna</a:t>
            </a:r>
            <a:r>
              <a:rPr lang="en-US" sz="1200" dirty="0">
                <a:latin typeface="Times New Roman" pitchFamily="18" charset="0"/>
                <a:cs typeface="Times New Roman" pitchFamily="18" charset="0"/>
              </a:rPr>
              <a:t> da </a:t>
            </a:r>
            <a:r>
              <a:rPr lang="en-US" sz="1200" dirty="0" err="1">
                <a:latin typeface="Times New Roman" pitchFamily="18" charset="0"/>
                <a:cs typeface="Times New Roman" pitchFamily="18" charset="0"/>
              </a:rPr>
              <a:t>nasmije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svoju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učiteljicu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Senku</a:t>
            </a:r>
            <a:r>
              <a:rPr lang="en-US" sz="1200" dirty="0">
                <a:latin typeface="Times New Roman" pitchFamily="18" charset="0"/>
                <a:cs typeface="Times New Roman" pitchFamily="18" charset="0"/>
              </a:rPr>
              <a:t>  </a:t>
            </a:r>
            <a:r>
              <a:rPr lang="sr-Latn-ME" sz="1200" dirty="0" smtClean="0">
                <a:latin typeface="Times New Roman" pitchFamily="18" charset="0"/>
                <a:cs typeface="Times New Roman" pitchFamily="18" charset="0"/>
              </a:rPr>
              <a:t>i</a:t>
            </a:r>
            <a:r>
              <a:rPr lang="en-US" sz="1200" dirty="0" smtClean="0">
                <a:latin typeface="Times New Roman" pitchFamily="18" charset="0"/>
                <a:cs typeface="Times New Roman" pitchFamily="18" charset="0"/>
              </a:rPr>
              <a:t> </a:t>
            </a:r>
            <a:r>
              <a:rPr lang="en-US" sz="1200" dirty="0" err="1">
                <a:latin typeface="Times New Roman" pitchFamily="18" charset="0"/>
                <a:cs typeface="Times New Roman" pitchFamily="18" charset="0"/>
              </a:rPr>
              <a:t>drugare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iz</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razreda</a:t>
            </a:r>
            <a:r>
              <a:rPr lang="en-US" sz="1200" dirty="0">
                <a:latin typeface="Times New Roman" pitchFamily="18" charset="0"/>
                <a:cs typeface="Times New Roman" pitchFamily="18" charset="0"/>
              </a:rPr>
              <a:t>. Luka </a:t>
            </a:r>
            <a:r>
              <a:rPr lang="en-US" sz="1200" dirty="0" err="1">
                <a:latin typeface="Times New Roman" pitchFamily="18" charset="0"/>
                <a:cs typeface="Times New Roman" pitchFamily="18" charset="0"/>
              </a:rPr>
              <a:t>mnogo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voli</a:t>
            </a:r>
            <a:r>
              <a:rPr lang="en-US" sz="1200" dirty="0">
                <a:latin typeface="Times New Roman" pitchFamily="18" charset="0"/>
                <a:cs typeface="Times New Roman" pitchFamily="18" charset="0"/>
              </a:rPr>
              <a:t> da </a:t>
            </a:r>
            <a:r>
              <a:rPr lang="en-US" sz="1200" dirty="0" err="1">
                <a:latin typeface="Times New Roman" pitchFamily="18" charset="0"/>
                <a:cs typeface="Times New Roman" pitchFamily="18" charset="0"/>
              </a:rPr>
              <a:t>piše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pjesme</a:t>
            </a:r>
            <a:r>
              <a:rPr lang="en-US" sz="1200" dirty="0">
                <a:latin typeface="Times New Roman" pitchFamily="18" charset="0"/>
                <a:cs typeface="Times New Roman" pitchFamily="18" charset="0"/>
              </a:rPr>
              <a:t> i </a:t>
            </a:r>
            <a:r>
              <a:rPr lang="en-US" sz="1200" dirty="0" err="1">
                <a:latin typeface="Times New Roman" pitchFamily="18" charset="0"/>
                <a:cs typeface="Times New Roman" pitchFamily="18" charset="0"/>
              </a:rPr>
              <a:t>sastave</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Najsrećniji</a:t>
            </a:r>
            <a:r>
              <a:rPr lang="en-US" sz="1200" dirty="0">
                <a:latin typeface="Times New Roman" pitchFamily="18" charset="0"/>
                <a:cs typeface="Times New Roman" pitchFamily="18" charset="0"/>
              </a:rPr>
              <a:t> je </a:t>
            </a:r>
            <a:r>
              <a:rPr lang="en-US" sz="1200" dirty="0" err="1">
                <a:latin typeface="Times New Roman" pitchFamily="18" charset="0"/>
                <a:cs typeface="Times New Roman" pitchFamily="18" charset="0"/>
              </a:rPr>
              <a:t>kad</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svoj</a:t>
            </a:r>
            <a:r>
              <a:rPr lang="en-US" sz="1200" dirty="0">
                <a:latin typeface="Times New Roman" pitchFamily="18" charset="0"/>
                <a:cs typeface="Times New Roman" pitchFamily="18" charset="0"/>
              </a:rPr>
              <a:t> rad </a:t>
            </a:r>
            <a:r>
              <a:rPr lang="en-US" sz="1200" dirty="0" err="1">
                <a:latin typeface="Times New Roman" pitchFamily="18" charset="0"/>
                <a:cs typeface="Times New Roman" pitchFamily="18" charset="0"/>
              </a:rPr>
              <a:t>pročita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času</a:t>
            </a:r>
            <a:endParaRPr lang="en-US" sz="1200" dirty="0">
              <a:latin typeface="Times New Roman" pitchFamily="18" charset="0"/>
              <a:cs typeface="Times New Roman" pitchFamily="18" charset="0"/>
            </a:endParaRPr>
          </a:p>
        </p:txBody>
      </p:sp>
      <p:sp>
        <p:nvSpPr>
          <p:cNvPr id="10" name="Rectangle 9"/>
          <p:cNvSpPr/>
          <p:nvPr/>
        </p:nvSpPr>
        <p:spPr>
          <a:xfrm>
            <a:off x="4688242" y="3059832"/>
            <a:ext cx="2240868" cy="2677656"/>
          </a:xfrm>
          <a:prstGeom prst="rect">
            <a:avLst/>
          </a:prstGeom>
        </p:spPr>
        <p:txBody>
          <a:bodyPr wrap="square">
            <a:spAutoFit/>
          </a:bodyPr>
          <a:lstStyle/>
          <a:p>
            <a:r>
              <a:rPr lang="sr-Latn-CS" sz="1200" b="1" dirty="0">
                <a:latin typeface="Times New Roman" pitchFamily="18" charset="0"/>
                <a:cs typeface="Times New Roman" pitchFamily="18" charset="0"/>
              </a:rPr>
              <a:t> </a:t>
            </a:r>
            <a:endParaRPr lang="en-US" sz="1200" dirty="0">
              <a:latin typeface="Times New Roman" pitchFamily="18" charset="0"/>
              <a:cs typeface="Times New Roman" pitchFamily="18" charset="0"/>
            </a:endParaRPr>
          </a:p>
          <a:p>
            <a:r>
              <a:rPr lang="sr-Latn-CS" sz="1200" dirty="0">
                <a:latin typeface="Times New Roman" pitchFamily="18" charset="0"/>
                <a:cs typeface="Times New Roman" pitchFamily="18" charset="0"/>
              </a:rPr>
              <a:t>Moja mama me čuva i pazi,</a:t>
            </a:r>
            <a:endParaRPr lang="en-US" sz="1200" dirty="0">
              <a:latin typeface="Times New Roman" pitchFamily="18" charset="0"/>
              <a:cs typeface="Times New Roman" pitchFamily="18" charset="0"/>
            </a:endParaRPr>
          </a:p>
          <a:p>
            <a:r>
              <a:rPr lang="sr-Latn-CS" sz="1200" dirty="0">
                <a:latin typeface="Times New Roman" pitchFamily="18" charset="0"/>
                <a:cs typeface="Times New Roman" pitchFamily="18" charset="0"/>
              </a:rPr>
              <a:t>kad sam bolestan,</a:t>
            </a:r>
            <a:endParaRPr lang="en-US" sz="1200" dirty="0">
              <a:latin typeface="Times New Roman" pitchFamily="18" charset="0"/>
              <a:cs typeface="Times New Roman" pitchFamily="18" charset="0"/>
            </a:endParaRPr>
          </a:p>
          <a:p>
            <a:r>
              <a:rPr lang="sr-Latn-CS" sz="1200" dirty="0">
                <a:latin typeface="Times New Roman" pitchFamily="18" charset="0"/>
                <a:cs typeface="Times New Roman" pitchFamily="18" charset="0"/>
              </a:rPr>
              <a:t>liječi i mazi.</a:t>
            </a:r>
            <a:endParaRPr lang="en-US" sz="1200" dirty="0">
              <a:latin typeface="Times New Roman" pitchFamily="18" charset="0"/>
              <a:cs typeface="Times New Roman" pitchFamily="18" charset="0"/>
            </a:endParaRPr>
          </a:p>
          <a:p>
            <a:r>
              <a:rPr lang="sr-Latn-CS" sz="1200" dirty="0" smtClean="0">
                <a:latin typeface="Times New Roman" pitchFamily="18" charset="0"/>
                <a:cs typeface="Times New Roman" pitchFamily="18" charset="0"/>
              </a:rPr>
              <a:t>Mamine </a:t>
            </a:r>
            <a:r>
              <a:rPr lang="sr-Latn-CS" sz="1200" dirty="0">
                <a:latin typeface="Times New Roman" pitchFamily="18" charset="0"/>
                <a:cs typeface="Times New Roman" pitchFamily="18" charset="0"/>
              </a:rPr>
              <a:t>ruke su zlatne ruke,</a:t>
            </a:r>
            <a:endParaRPr lang="en-US" sz="1200" dirty="0">
              <a:latin typeface="Times New Roman" pitchFamily="18" charset="0"/>
              <a:cs typeface="Times New Roman" pitchFamily="18" charset="0"/>
            </a:endParaRPr>
          </a:p>
          <a:p>
            <a:r>
              <a:rPr lang="sr-Latn-CS" sz="1200" dirty="0">
                <a:latin typeface="Times New Roman" pitchFamily="18" charset="0"/>
                <a:cs typeface="Times New Roman" pitchFamily="18" charset="0"/>
              </a:rPr>
              <a:t>ona sve radi,</a:t>
            </a:r>
            <a:endParaRPr lang="en-US" sz="1200" dirty="0">
              <a:latin typeface="Times New Roman" pitchFamily="18" charset="0"/>
              <a:cs typeface="Times New Roman" pitchFamily="18" charset="0"/>
            </a:endParaRPr>
          </a:p>
          <a:p>
            <a:r>
              <a:rPr lang="sr-Latn-CS" sz="1200" dirty="0">
                <a:latin typeface="Times New Roman" pitchFamily="18" charset="0"/>
                <a:cs typeface="Times New Roman" pitchFamily="18" charset="0"/>
              </a:rPr>
              <a:t>bez žalbe i muke.</a:t>
            </a:r>
            <a:endParaRPr lang="en-US" sz="1200" dirty="0">
              <a:latin typeface="Times New Roman" pitchFamily="18" charset="0"/>
              <a:cs typeface="Times New Roman" pitchFamily="18" charset="0"/>
            </a:endParaRPr>
          </a:p>
          <a:p>
            <a:r>
              <a:rPr lang="sr-Latn-CS" sz="1200" dirty="0" smtClean="0">
                <a:latin typeface="Times New Roman" pitchFamily="18" charset="0"/>
                <a:cs typeface="Times New Roman" pitchFamily="18" charset="0"/>
              </a:rPr>
              <a:t>Moja </a:t>
            </a:r>
            <a:r>
              <a:rPr lang="sr-Latn-CS" sz="1200" dirty="0">
                <a:latin typeface="Times New Roman" pitchFamily="18" charset="0"/>
                <a:cs typeface="Times New Roman" pitchFamily="18" charset="0"/>
              </a:rPr>
              <a:t>mama je ruža što cvjeta,</a:t>
            </a:r>
            <a:endParaRPr lang="en-US" sz="1200" dirty="0">
              <a:latin typeface="Times New Roman" pitchFamily="18" charset="0"/>
              <a:cs typeface="Times New Roman" pitchFamily="18" charset="0"/>
            </a:endParaRPr>
          </a:p>
          <a:p>
            <a:r>
              <a:rPr lang="sr-Latn-CS" sz="1200" dirty="0">
                <a:latin typeface="Times New Roman" pitchFamily="18" charset="0"/>
                <a:cs typeface="Times New Roman" pitchFamily="18" charset="0"/>
              </a:rPr>
              <a:t>njoj smo sestra i ja </a:t>
            </a:r>
            <a:endParaRPr lang="en-US" sz="1200" dirty="0">
              <a:latin typeface="Times New Roman" pitchFamily="18" charset="0"/>
              <a:cs typeface="Times New Roman" pitchFamily="18" charset="0"/>
            </a:endParaRPr>
          </a:p>
          <a:p>
            <a:r>
              <a:rPr lang="sr-Latn-CS" sz="1200" dirty="0">
                <a:latin typeface="Times New Roman" pitchFamily="18" charset="0"/>
                <a:cs typeface="Times New Roman" pitchFamily="18" charset="0"/>
              </a:rPr>
              <a:t>centar svijeta.</a:t>
            </a:r>
            <a:endParaRPr lang="en-US" sz="1200" dirty="0">
              <a:latin typeface="Times New Roman" pitchFamily="18" charset="0"/>
              <a:cs typeface="Times New Roman" pitchFamily="18" charset="0"/>
            </a:endParaRPr>
          </a:p>
          <a:p>
            <a:r>
              <a:rPr lang="sr-Latn-CS" sz="1200" dirty="0" smtClean="0">
                <a:latin typeface="Times New Roman" pitchFamily="18" charset="0"/>
                <a:cs typeface="Times New Roman" pitchFamily="18" charset="0"/>
              </a:rPr>
              <a:t>Za </a:t>
            </a:r>
            <a:r>
              <a:rPr lang="sr-Latn-CS" sz="1200" dirty="0">
                <a:latin typeface="Times New Roman" pitchFamily="18" charset="0"/>
                <a:cs typeface="Times New Roman" pitchFamily="18" charset="0"/>
              </a:rPr>
              <a:t>ljubav i pažnju koju si mi dala,</a:t>
            </a:r>
            <a:endParaRPr lang="en-US" sz="1200" dirty="0">
              <a:latin typeface="Times New Roman" pitchFamily="18" charset="0"/>
              <a:cs typeface="Times New Roman" pitchFamily="18" charset="0"/>
            </a:endParaRPr>
          </a:p>
          <a:p>
            <a:r>
              <a:rPr lang="sr-Latn-CS" sz="1200" dirty="0">
                <a:latin typeface="Times New Roman" pitchFamily="18" charset="0"/>
                <a:cs typeface="Times New Roman" pitchFamily="18" charset="0"/>
              </a:rPr>
              <a:t>od srca ti mama,</a:t>
            </a:r>
            <a:endParaRPr lang="en-US" sz="1200" dirty="0">
              <a:latin typeface="Times New Roman" pitchFamily="18" charset="0"/>
              <a:cs typeface="Times New Roman" pitchFamily="18" charset="0"/>
            </a:endParaRPr>
          </a:p>
          <a:p>
            <a:r>
              <a:rPr lang="sr-Latn-CS" sz="1200" dirty="0">
                <a:latin typeface="Times New Roman" pitchFamily="18" charset="0"/>
                <a:cs typeface="Times New Roman" pitchFamily="18" charset="0"/>
              </a:rPr>
              <a:t>veliko hvala!</a:t>
            </a:r>
            <a:endParaRPr lang="en-US" sz="1200" dirty="0">
              <a:latin typeface="Times New Roman" pitchFamily="18" charset="0"/>
              <a:cs typeface="Times New Roman" pitchFamily="18" charset="0"/>
            </a:endParaRPr>
          </a:p>
        </p:txBody>
      </p:sp>
      <p:sp>
        <p:nvSpPr>
          <p:cNvPr id="11" name="Rectangle 10"/>
          <p:cNvSpPr/>
          <p:nvPr/>
        </p:nvSpPr>
        <p:spPr>
          <a:xfrm>
            <a:off x="1795511" y="2943106"/>
            <a:ext cx="3009264" cy="2492990"/>
          </a:xfrm>
          <a:prstGeom prst="rect">
            <a:avLst/>
          </a:prstGeom>
        </p:spPr>
        <p:txBody>
          <a:bodyPr wrap="square">
            <a:spAutoFit/>
          </a:bodyPr>
          <a:lstStyle/>
          <a:p>
            <a:r>
              <a:rPr lang="sr-Latn-ME" sz="1200" dirty="0" smtClean="0">
                <a:latin typeface="Times New Roman" pitchFamily="18" charset="0"/>
                <a:cs typeface="Times New Roman" pitchFamily="18" charset="0"/>
              </a:rPr>
              <a:t>     U </a:t>
            </a:r>
            <a:r>
              <a:rPr lang="sr-Latn-ME" sz="1200" dirty="0">
                <a:latin typeface="Times New Roman" pitchFamily="18" charset="0"/>
                <a:cs typeface="Times New Roman" pitchFamily="18" charset="0"/>
              </a:rPr>
              <a:t>našoj školi na prvi pogled svim posjetiocima zapadne za oko naš elegantni drug Marko</a:t>
            </a:r>
            <a:r>
              <a:rPr lang="sr-Latn-ME" sz="1200" dirty="0" smtClean="0">
                <a:latin typeface="Times New Roman" pitchFamily="18" charset="0"/>
                <a:cs typeface="Times New Roman" pitchFamily="18" charset="0"/>
              </a:rPr>
              <a:t>. On </a:t>
            </a:r>
            <a:r>
              <a:rPr lang="sr-Latn-ME" sz="1200" dirty="0">
                <a:latin typeface="Times New Roman" pitchFamily="18" charset="0"/>
                <a:cs typeface="Times New Roman" pitchFamily="18" charset="0"/>
              </a:rPr>
              <a:t>je sjajan đak i </a:t>
            </a:r>
            <a:r>
              <a:rPr lang="sr-Latn-ME" sz="1200" dirty="0" smtClean="0">
                <a:latin typeface="Times New Roman" pitchFamily="18" charset="0"/>
                <a:cs typeface="Times New Roman" pitchFamily="18" charset="0"/>
              </a:rPr>
              <a:t>mnogo voli </a:t>
            </a:r>
            <a:r>
              <a:rPr lang="sr-Latn-ME" sz="1200" dirty="0">
                <a:latin typeface="Times New Roman" pitchFamily="18" charset="0"/>
                <a:cs typeface="Times New Roman" pitchFamily="18" charset="0"/>
              </a:rPr>
              <a:t>modu. </a:t>
            </a:r>
            <a:r>
              <a:rPr lang="sr-Latn-ME" sz="1200" dirty="0" smtClean="0">
                <a:latin typeface="Times New Roman" pitchFamily="18" charset="0"/>
                <a:cs typeface="Times New Roman" pitchFamily="18" charset="0"/>
              </a:rPr>
              <a:t>Svakoga </a:t>
            </a:r>
            <a:r>
              <a:rPr lang="sr-Latn-ME" sz="1200" dirty="0">
                <a:latin typeface="Times New Roman" pitchFamily="18" charset="0"/>
                <a:cs typeface="Times New Roman" pitchFamily="18" charset="0"/>
              </a:rPr>
              <a:t>dana, kao na modnoj pisti, Marko u školu dolazi sa novim i neobičnim kreacijama koje sam osmisli. Neobično je što u tim kreacijama ima garderobe od svih ukućana, pa se desi da nekog dana ima djedov džepni sat, šešir i obaveznu kravatu. Ovaj, po tome neobičan dječak,  pokazuje svoju </a:t>
            </a:r>
            <a:r>
              <a:rPr lang="sr-Latn-ME" sz="1200" dirty="0" smtClean="0">
                <a:latin typeface="Times New Roman" pitchFamily="18" charset="0"/>
                <a:cs typeface="Times New Roman" pitchFamily="18" charset="0"/>
              </a:rPr>
              <a:t>kreativnost, </a:t>
            </a:r>
            <a:r>
              <a:rPr lang="sr-Latn-ME" sz="1200" dirty="0">
                <a:latin typeface="Times New Roman" pitchFamily="18" charset="0"/>
                <a:cs typeface="Times New Roman" pitchFamily="18" charset="0"/>
              </a:rPr>
              <a:t>kako u oblačenju, tako i u svim nastavnim oblastima.</a:t>
            </a:r>
            <a:br>
              <a:rPr lang="sr-Latn-ME" sz="1200" dirty="0">
                <a:latin typeface="Times New Roman" pitchFamily="18" charset="0"/>
                <a:cs typeface="Times New Roman" pitchFamily="18" charset="0"/>
              </a:rPr>
            </a:br>
            <a:endParaRPr lang="en-US" sz="1200" dirty="0"/>
          </a:p>
        </p:txBody>
      </p:sp>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27170" r="37023"/>
          <a:stretch/>
        </p:blipFill>
        <p:spPr>
          <a:xfrm>
            <a:off x="353064" y="2808284"/>
            <a:ext cx="1442447" cy="2512349"/>
          </a:xfrm>
          <a:prstGeom prst="rect">
            <a:avLst/>
          </a:prstGeom>
          <a:ln>
            <a:noFill/>
          </a:ln>
          <a:effectLst>
            <a:softEdge rad="112500"/>
          </a:effectLst>
        </p:spPr>
      </p:pic>
      <p:sp>
        <p:nvSpPr>
          <p:cNvPr id="13" name="Title 1"/>
          <p:cNvSpPr txBox="1">
            <a:spLocks/>
          </p:cNvSpPr>
          <p:nvPr/>
        </p:nvSpPr>
        <p:spPr>
          <a:xfrm>
            <a:off x="353064" y="6375050"/>
            <a:ext cx="2947079" cy="276895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sr-Latn-ME" sz="1200" dirty="0" smtClean="0">
                <a:latin typeface="Times New Roman" pitchFamily="18" charset="0"/>
                <a:cs typeface="Times New Roman" pitchFamily="18" charset="0"/>
              </a:rPr>
              <a:t/>
            </a:r>
            <a:br>
              <a:rPr lang="sr-Latn-ME" sz="1200" dirty="0" smtClean="0">
                <a:latin typeface="Times New Roman" pitchFamily="18" charset="0"/>
                <a:cs typeface="Times New Roman" pitchFamily="18" charset="0"/>
              </a:rPr>
            </a:br>
            <a:r>
              <a:rPr lang="sr-Latn-ME" sz="1200" dirty="0" smtClean="0">
                <a:latin typeface="Times New Roman" pitchFamily="18" charset="0"/>
                <a:cs typeface="Times New Roman" pitchFamily="18" charset="0"/>
              </a:rPr>
              <a:t/>
            </a:r>
            <a:br>
              <a:rPr lang="sr-Latn-ME" sz="1200" dirty="0" smtClean="0">
                <a:latin typeface="Times New Roman" pitchFamily="18" charset="0"/>
                <a:cs typeface="Times New Roman" pitchFamily="18" charset="0"/>
              </a:rPr>
            </a:br>
            <a:r>
              <a:rPr lang="sr-Latn-ME" sz="1200" dirty="0" smtClean="0">
                <a:latin typeface="Times New Roman" pitchFamily="18" charset="0"/>
                <a:cs typeface="Times New Roman" pitchFamily="18" charset="0"/>
              </a:rPr>
              <a:t>     U V-b su stvarali na temu</a:t>
            </a:r>
            <a:br>
              <a:rPr lang="sr-Latn-ME" sz="1200" dirty="0" smtClean="0">
                <a:latin typeface="Times New Roman" pitchFamily="18" charset="0"/>
                <a:cs typeface="Times New Roman" pitchFamily="18" charset="0"/>
              </a:rPr>
            </a:br>
            <a:r>
              <a:rPr lang="sr-Latn-ME" sz="1200" dirty="0" smtClean="0">
                <a:latin typeface="Times New Roman" pitchFamily="18" charset="0"/>
                <a:cs typeface="Times New Roman" pitchFamily="18" charset="0"/>
              </a:rPr>
              <a:t>Novi </a:t>
            </a:r>
            <a:r>
              <a:rPr lang="sr-Latn-ME" sz="1200" dirty="0" smtClean="0">
                <a:latin typeface="Times New Roman" pitchFamily="18" charset="0"/>
                <a:cs typeface="Times New Roman" pitchFamily="18" charset="0"/>
              </a:rPr>
              <a:t>oblici od starih </a:t>
            </a:r>
            <a:r>
              <a:rPr lang="sr-Latn-ME" sz="1200" dirty="0" smtClean="0">
                <a:latin typeface="Times New Roman" pitchFamily="18" charset="0"/>
                <a:cs typeface="Times New Roman" pitchFamily="18" charset="0"/>
              </a:rPr>
              <a:t>predmeta </a:t>
            </a:r>
            <a:r>
              <a:rPr lang="sr-Latn-ME" sz="1200" dirty="0" smtClean="0">
                <a:latin typeface="Times New Roman" pitchFamily="18" charset="0"/>
                <a:cs typeface="Times New Roman" pitchFamily="18" charset="0"/>
              </a:rPr>
              <a:t/>
            </a:r>
            <a:br>
              <a:rPr lang="sr-Latn-ME" sz="1200" dirty="0" smtClean="0">
                <a:latin typeface="Times New Roman" pitchFamily="18" charset="0"/>
                <a:cs typeface="Times New Roman" pitchFamily="18" charset="0"/>
              </a:rPr>
            </a:br>
            <a:r>
              <a:rPr lang="sr-Latn-ME" sz="1200" dirty="0" smtClean="0">
                <a:latin typeface="Times New Roman" pitchFamily="18" charset="0"/>
                <a:cs typeface="Times New Roman" pitchFamily="18" charset="0"/>
              </a:rPr>
              <a:t>U kući su pronašli razne sitne predmete: djelove igračaka , dugmad, štapiće od sladoleda i lizalica, bedževe, djelove starih olovaka, potrošene flomastere i sl.</a:t>
            </a:r>
            <a:br>
              <a:rPr lang="sr-Latn-ME" sz="1200" dirty="0" smtClean="0">
                <a:latin typeface="Times New Roman" pitchFamily="18" charset="0"/>
                <a:cs typeface="Times New Roman" pitchFamily="18" charset="0"/>
              </a:rPr>
            </a:br>
            <a:r>
              <a:rPr lang="sr-Latn-ME" sz="1200" dirty="0" smtClean="0">
                <a:latin typeface="Times New Roman" pitchFamily="18" charset="0"/>
                <a:cs typeface="Times New Roman" pitchFamily="18" charset="0"/>
              </a:rPr>
              <a:t>Željeli </a:t>
            </a:r>
            <a:r>
              <a:rPr lang="sr-Latn-ME" sz="1200" dirty="0" smtClean="0">
                <a:latin typeface="Times New Roman" pitchFamily="18" charset="0"/>
                <a:cs typeface="Times New Roman" pitchFamily="18" charset="0"/>
              </a:rPr>
              <a:t>su da </a:t>
            </a:r>
            <a:r>
              <a:rPr lang="sr-Latn-ME" sz="1200" dirty="0" smtClean="0">
                <a:latin typeface="Times New Roman" pitchFamily="18" charset="0"/>
                <a:cs typeface="Times New Roman" pitchFamily="18" charset="0"/>
              </a:rPr>
              <a:t>ovi predmeti ponovo ožive.  </a:t>
            </a:r>
            <a:r>
              <a:rPr lang="sr-Latn-ME" sz="1200" dirty="0" smtClean="0">
                <a:latin typeface="Times New Roman" pitchFamily="18" charset="0"/>
                <a:cs typeface="Times New Roman" pitchFamily="18" charset="0"/>
              </a:rPr>
              <a:t>Predmete i materijale lijepili </a:t>
            </a:r>
            <a:r>
              <a:rPr lang="sr-Latn-ME" sz="1200" dirty="0" smtClean="0">
                <a:latin typeface="Times New Roman" pitchFamily="18" charset="0"/>
                <a:cs typeface="Times New Roman" pitchFamily="18" charset="0"/>
              </a:rPr>
              <a:t>su na </a:t>
            </a:r>
            <a:r>
              <a:rPr lang="sr-Latn-ME" sz="1200" dirty="0" smtClean="0">
                <a:latin typeface="Times New Roman" pitchFamily="18" charset="0"/>
                <a:cs typeface="Times New Roman" pitchFamily="18" charset="0"/>
              </a:rPr>
              <a:t>podlogu, dorađivali  doslikavanjem  i docrtavanjem. Napravili </a:t>
            </a:r>
            <a:r>
              <a:rPr lang="sr-Latn-ME" sz="1200" dirty="0" smtClean="0">
                <a:latin typeface="Times New Roman" pitchFamily="18" charset="0"/>
                <a:cs typeface="Times New Roman" pitchFamily="18" charset="0"/>
              </a:rPr>
              <a:t>su svoj </a:t>
            </a:r>
            <a:r>
              <a:rPr lang="sr-Latn-ME" sz="1200" dirty="0" smtClean="0">
                <a:latin typeface="Times New Roman" pitchFamily="18" charset="0"/>
                <a:cs typeface="Times New Roman" pitchFamily="18" charset="0"/>
              </a:rPr>
              <a:t>asamblaž</a:t>
            </a:r>
            <a:r>
              <a:rPr lang="sr-Latn-ME" sz="1200" dirty="0" smtClean="0">
                <a:latin typeface="Times New Roman" pitchFamily="18" charset="0"/>
                <a:cs typeface="Times New Roman" pitchFamily="18" charset="0"/>
              </a:rPr>
              <a:t>. </a:t>
            </a:r>
            <a:r>
              <a:rPr lang="sr-Latn-ME" sz="1200" dirty="0" smtClean="0">
                <a:latin typeface="Times New Roman" pitchFamily="18" charset="0"/>
                <a:cs typeface="Times New Roman" pitchFamily="18" charset="0"/>
              </a:rPr>
              <a:t/>
            </a:r>
            <a:br>
              <a:rPr lang="sr-Latn-ME" sz="1200" dirty="0" smtClean="0">
                <a:latin typeface="Times New Roman" pitchFamily="18" charset="0"/>
                <a:cs typeface="Times New Roman" pitchFamily="18" charset="0"/>
              </a:rPr>
            </a:br>
            <a:endParaRPr lang="sr-Latn-ME" sz="1200" dirty="0">
              <a:latin typeface="Times New Roman" pitchFamily="18" charset="0"/>
              <a:cs typeface="Times New Roman" pitchFamily="18" charset="0"/>
            </a:endParaRPr>
          </a:p>
        </p:txBody>
      </p:sp>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l="6362" t="22186" r="13916" b="10238"/>
          <a:stretch/>
        </p:blipFill>
        <p:spPr>
          <a:xfrm>
            <a:off x="433655" y="5289765"/>
            <a:ext cx="2646803" cy="1339599"/>
          </a:xfrm>
          <a:prstGeom prst="rect">
            <a:avLst/>
          </a:prstGeom>
          <a:ln>
            <a:noFill/>
          </a:ln>
          <a:effectLst>
            <a:softEdge rad="112500"/>
          </a:effectLst>
        </p:spPr>
      </p:pic>
      <p:pic>
        <p:nvPicPr>
          <p:cNvPr id="15" name="Picture 5" descr="C:\Users\irena\Desktop\WP_20140506_004.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2839" t="14050" r="27773" b="48571"/>
          <a:stretch/>
        </p:blipFill>
        <p:spPr bwMode="auto">
          <a:xfrm>
            <a:off x="3298947" y="5135344"/>
            <a:ext cx="1130940" cy="15968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3298946" y="6665456"/>
            <a:ext cx="1642222" cy="1938992"/>
          </a:xfrm>
          <a:prstGeom prst="rect">
            <a:avLst/>
          </a:prstGeom>
        </p:spPr>
        <p:txBody>
          <a:bodyPr wrap="square">
            <a:spAutoFit/>
          </a:bodyPr>
          <a:lstStyle/>
          <a:p>
            <a:r>
              <a:rPr lang="sr-Latn-ME" sz="1200" dirty="0" smtClean="0">
                <a:latin typeface="Times New Roman" pitchFamily="18" charset="0"/>
                <a:cs typeface="Times New Roman" pitchFamily="18" charset="0"/>
              </a:rPr>
              <a:t/>
            </a:r>
            <a:br>
              <a:rPr lang="sr-Latn-ME" sz="1200" dirty="0" smtClean="0">
                <a:latin typeface="Times New Roman" pitchFamily="18" charset="0"/>
                <a:cs typeface="Times New Roman" pitchFamily="18" charset="0"/>
              </a:rPr>
            </a:br>
            <a:r>
              <a:rPr lang="sr-Latn-ME" sz="1200" dirty="0" smtClean="0">
                <a:latin typeface="Times New Roman" pitchFamily="18" charset="0"/>
                <a:cs typeface="Times New Roman" pitchFamily="18" charset="0"/>
              </a:rPr>
              <a:t>     Naša </a:t>
            </a:r>
            <a:r>
              <a:rPr lang="sr-Latn-ME" sz="1200" dirty="0">
                <a:latin typeface="Times New Roman" pitchFamily="18" charset="0"/>
                <a:cs typeface="Times New Roman" pitchFamily="18" charset="0"/>
              </a:rPr>
              <a:t>Marija </a:t>
            </a:r>
            <a:r>
              <a:rPr lang="sr-Latn-ME" sz="1200" dirty="0" smtClean="0">
                <a:latin typeface="Times New Roman" pitchFamily="18" charset="0"/>
                <a:cs typeface="Times New Roman" pitchFamily="18" charset="0"/>
              </a:rPr>
              <a:t>Radosavović</a:t>
            </a:r>
            <a:r>
              <a:rPr lang="en-US" sz="1200" dirty="0" smtClean="0">
                <a:latin typeface="Times New Roman" pitchFamily="18" charset="0"/>
                <a:cs typeface="Times New Roman" pitchFamily="18" charset="0"/>
              </a:rPr>
              <a:t> </a:t>
            </a:r>
            <a:r>
              <a:rPr lang="sr-Latn-ME" sz="1200" dirty="0" smtClean="0">
                <a:latin typeface="Times New Roman" pitchFamily="18" charset="0"/>
                <a:cs typeface="Times New Roman" pitchFamily="18" charset="0"/>
              </a:rPr>
              <a:t>IX-b </a:t>
            </a:r>
            <a:r>
              <a:rPr lang="sr-Latn-ME" sz="1200" dirty="0">
                <a:latin typeface="Times New Roman" pitchFamily="18" charset="0"/>
                <a:cs typeface="Times New Roman" pitchFamily="18" charset="0"/>
              </a:rPr>
              <a:t>se bavi tenisom od šeste godine i postiže izvanredne rezultate. Ove godine osvojila je dvije zlatne medalje na turnirima u Beogradu i Barseloni.</a:t>
            </a:r>
            <a:endParaRPr lang="en-US" sz="1200" dirty="0"/>
          </a:p>
        </p:txBody>
      </p:sp>
      <p:sp>
        <p:nvSpPr>
          <p:cNvPr id="2" name="TextBox 1"/>
          <p:cNvSpPr txBox="1"/>
          <p:nvPr/>
        </p:nvSpPr>
        <p:spPr>
          <a:xfrm>
            <a:off x="4958613" y="7092280"/>
            <a:ext cx="1800200" cy="1384995"/>
          </a:xfrm>
          <a:prstGeom prst="rect">
            <a:avLst/>
          </a:prstGeom>
          <a:noFill/>
        </p:spPr>
        <p:txBody>
          <a:bodyPr wrap="square" rtlCol="0">
            <a:spAutoFit/>
          </a:bodyPr>
          <a:lstStyle/>
          <a:p>
            <a:r>
              <a:rPr lang="sr-Latn-ME" sz="1200" b="1" dirty="0" smtClean="0">
                <a:latin typeface="Times New Roman" pitchFamily="18" charset="0"/>
                <a:cs typeface="Times New Roman" pitchFamily="18" charset="0"/>
              </a:rPr>
              <a:t>    Opštinska liga škola u šahu</a:t>
            </a:r>
            <a:r>
              <a:rPr lang="sr-Latn-ME" sz="1200" dirty="0" smtClean="0">
                <a:latin typeface="Times New Roman" pitchFamily="18" charset="0"/>
                <a:cs typeface="Times New Roman" pitchFamily="18" charset="0"/>
              </a:rPr>
              <a:t> održana je 5. aprila 2014. Naši učenici Baletić Balša VII-b, Raičković Vuk VI-a i Žugić Nikola VI-a osvojili su treće mjesto. Čestitamo!</a:t>
            </a:r>
          </a:p>
        </p:txBody>
      </p:sp>
      <p:pic>
        <p:nvPicPr>
          <p:cNvPr id="1026" name="Picture 2" descr="C:\Users\irena\Desktop\index.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69916" y="5898923"/>
            <a:ext cx="1655428" cy="11933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4804775" y="2943106"/>
            <a:ext cx="1095172" cy="276999"/>
          </a:xfrm>
          <a:prstGeom prst="rect">
            <a:avLst/>
          </a:prstGeom>
        </p:spPr>
        <p:txBody>
          <a:bodyPr wrap="none">
            <a:spAutoFit/>
          </a:bodyPr>
          <a:lstStyle/>
          <a:p>
            <a:r>
              <a:rPr lang="sr-Latn-CS" sz="1200" b="1" dirty="0">
                <a:latin typeface="Times New Roman" pitchFamily="18" charset="0"/>
                <a:cs typeface="Times New Roman" pitchFamily="18" charset="0"/>
              </a:rPr>
              <a:t>Nježna mama</a:t>
            </a:r>
            <a:endParaRPr lang="en-US" sz="1200" dirty="0">
              <a:latin typeface="Times New Roman" pitchFamily="18" charset="0"/>
              <a:cs typeface="Times New Roman" pitchFamily="18" charset="0"/>
            </a:endParaRPr>
          </a:p>
        </p:txBody>
      </p:sp>
      <p:sp>
        <p:nvSpPr>
          <p:cNvPr id="7" name="Rectangle 6"/>
          <p:cNvSpPr/>
          <p:nvPr/>
        </p:nvSpPr>
        <p:spPr>
          <a:xfrm>
            <a:off x="3284984" y="6588224"/>
            <a:ext cx="1339149" cy="276999"/>
          </a:xfrm>
          <a:prstGeom prst="rect">
            <a:avLst/>
          </a:prstGeom>
        </p:spPr>
        <p:txBody>
          <a:bodyPr wrap="none">
            <a:spAutoFit/>
          </a:bodyPr>
          <a:lstStyle/>
          <a:p>
            <a:r>
              <a:rPr lang="sr-Latn-ME" sz="1200" b="1" dirty="0">
                <a:latin typeface="Times New Roman" pitchFamily="18" charset="0"/>
                <a:cs typeface="Times New Roman" pitchFamily="18" charset="0"/>
              </a:rPr>
              <a:t>Tenis je moj život</a:t>
            </a:r>
            <a:endParaRPr lang="sr-Latn-ME" sz="1200" b="1" dirty="0">
              <a:latin typeface="Times New Roman" pitchFamily="18" charset="0"/>
              <a:cs typeface="Times New Roman" pitchFamily="18" charset="0"/>
            </a:endParaRPr>
          </a:p>
        </p:txBody>
      </p:sp>
    </p:spTree>
    <p:extLst>
      <p:ext uri="{BB962C8B-B14F-4D97-AF65-F5344CB8AC3E}">
        <p14:creationId xmlns:p14="http://schemas.microsoft.com/office/powerpoint/2010/main" val="26883641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bright="44000" contrast="-24000"/>
          </a:blip>
          <a:srcRect/>
          <a:stretch>
            <a:fillRect l="-6000" r="-6000"/>
          </a:stretch>
        </a:blipFill>
        <a:effectLst/>
      </p:bgPr>
    </p:bg>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7789" y="2616757"/>
            <a:ext cx="1169905" cy="163786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Rectangle 4"/>
          <p:cNvSpPr>
            <a:spLocks noChangeArrowheads="1"/>
          </p:cNvSpPr>
          <p:nvPr/>
        </p:nvSpPr>
        <p:spPr bwMode="auto">
          <a:xfrm>
            <a:off x="344918" y="286880"/>
            <a:ext cx="3941338" cy="276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sr-Latn-ME" sz="1200" b="1" dirty="0" smtClean="0">
                <a:solidFill>
                  <a:prstClr val="black"/>
                </a:solidFill>
                <a:latin typeface="Times New Roman" pitchFamily="18" charset="0"/>
                <a:ea typeface="Calibri" pitchFamily="34" charset="0"/>
                <a:cs typeface="Times New Roman" pitchFamily="18" charset="0"/>
              </a:rPr>
              <a:t>Naši talenti</a:t>
            </a:r>
            <a:endParaRPr lang="en-US" sz="800" dirty="0" smtClean="0">
              <a:solidFill>
                <a:prstClr val="black"/>
              </a:solidFill>
              <a:latin typeface="Arial" pitchFamily="34" charset="0"/>
              <a:cs typeface="Arial" pitchFamily="34" charset="0"/>
            </a:endParaRPr>
          </a:p>
          <a:p>
            <a:pPr eaLnBrk="0" fontAlgn="base" hangingPunct="0">
              <a:spcBef>
                <a:spcPct val="0"/>
              </a:spcBef>
              <a:spcAft>
                <a:spcPct val="0"/>
              </a:spcAft>
            </a:pPr>
            <a:r>
              <a:rPr lang="sr-Latn-ME" sz="1200" dirty="0" smtClean="0">
                <a:solidFill>
                  <a:prstClr val="black"/>
                </a:solidFill>
                <a:latin typeface="Times New Roman" pitchFamily="18" charset="0"/>
                <a:ea typeface="Calibri" pitchFamily="34" charset="0"/>
                <a:cs typeface="Times New Roman" pitchFamily="18" charset="0"/>
              </a:rPr>
              <a:t>     Naša škola je iznjedrila dosta talenata. Neke od njih ćemo predstaviti. Na prvom mjestu su naši mladi pjesnici. Vođeni Ciceronovom mudrošću da je ,,pisaljka najbolji i najizvrsniji  tvorac i učitelj izražavanja“ naši  talenti </a:t>
            </a:r>
            <a:r>
              <a:rPr lang="sr-Latn-ME" sz="1200" dirty="0" smtClean="0">
                <a:solidFill>
                  <a:prstClr val="black"/>
                </a:solidFill>
                <a:latin typeface="Times New Roman" pitchFamily="18" charset="0"/>
                <a:ea typeface="Calibri" pitchFamily="34" charset="0"/>
                <a:cs typeface="Times New Roman" pitchFamily="18" charset="0"/>
              </a:rPr>
              <a:t>pisaljku </a:t>
            </a:r>
            <a:r>
              <a:rPr lang="sr-Latn-ME" sz="1200" dirty="0" smtClean="0">
                <a:solidFill>
                  <a:prstClr val="black"/>
                </a:solidFill>
                <a:latin typeface="Times New Roman" pitchFamily="18" charset="0"/>
                <a:ea typeface="Calibri" pitchFamily="34" charset="0"/>
                <a:cs typeface="Times New Roman" pitchFamily="18" charset="0"/>
              </a:rPr>
              <a:t>i njeno mastilo pretaču u stihove. Njihovi stihovi su se čuli i van škole. Učenik </a:t>
            </a:r>
            <a:r>
              <a:rPr lang="sr-Latn-ME" sz="1200" dirty="0" smtClean="0">
                <a:solidFill>
                  <a:prstClr val="black"/>
                </a:solidFill>
                <a:latin typeface="Times New Roman" pitchFamily="18" charset="0"/>
                <a:ea typeface="Calibri" pitchFamily="34" charset="0"/>
                <a:cs typeface="Times New Roman" pitchFamily="18" charset="0"/>
              </a:rPr>
              <a:t>VII-b razreda, </a:t>
            </a:r>
            <a:r>
              <a:rPr lang="sr-Latn-ME" sz="1200" dirty="0" smtClean="0">
                <a:solidFill>
                  <a:prstClr val="black"/>
                </a:solidFill>
                <a:latin typeface="Times New Roman" pitchFamily="18" charset="0"/>
                <a:ea typeface="Calibri" pitchFamily="34" charset="0"/>
                <a:cs typeface="Times New Roman" pitchFamily="18" charset="0"/>
              </a:rPr>
              <a:t>Balša Baletić učestvovao je na  Međunarodnom festivalu  ,, Krtaljevstvo bijelih rada“</a:t>
            </a:r>
            <a:r>
              <a:rPr lang="en-US" sz="1200" dirty="0" smtClean="0">
                <a:solidFill>
                  <a:prstClr val="black"/>
                </a:solidFill>
                <a:latin typeface="Times New Roman" pitchFamily="18" charset="0"/>
                <a:ea typeface="Calibri" pitchFamily="34" charset="0"/>
                <a:cs typeface="Times New Roman" pitchFamily="18" charset="0"/>
              </a:rPr>
              <a:t> </a:t>
            </a:r>
            <a:r>
              <a:rPr lang="sr-Latn-ME" sz="1200" dirty="0" smtClean="0">
                <a:solidFill>
                  <a:prstClr val="black"/>
                </a:solidFill>
                <a:latin typeface="Times New Roman" pitchFamily="18" charset="0"/>
                <a:ea typeface="Calibri" pitchFamily="34" charset="0"/>
                <a:cs typeface="Times New Roman" pitchFamily="18" charset="0"/>
              </a:rPr>
              <a:t> koji je održan u Bijelom Polju u rodnoj kući  Rista Ratkovića, velikana pisane riječi. Na festival </a:t>
            </a:r>
            <a:r>
              <a:rPr lang="en-US" sz="1200" dirty="0" smtClean="0">
                <a:solidFill>
                  <a:prstClr val="black"/>
                </a:solidFill>
                <a:latin typeface="Times New Roman" pitchFamily="18" charset="0"/>
                <a:ea typeface="Calibri" pitchFamily="34" charset="0"/>
                <a:cs typeface="Times New Roman" pitchFamily="18" charset="0"/>
              </a:rPr>
              <a:t> </a:t>
            </a:r>
            <a:r>
              <a:rPr lang="sr-Latn-ME" sz="1200" dirty="0" smtClean="0">
                <a:solidFill>
                  <a:prstClr val="black"/>
                </a:solidFill>
                <a:latin typeface="Times New Roman" pitchFamily="18" charset="0"/>
                <a:ea typeface="Calibri" pitchFamily="34" charset="0"/>
                <a:cs typeface="Times New Roman" pitchFamily="18" charset="0"/>
              </a:rPr>
              <a:t>je pristiglo 462 rada od 125 učenika iz Crne Gore, Srbije, Bosne i Hercegovine i Hrvatske.  Pjesma ,,Oči  moje majke“ Balše Baletića ušla je Zbornik najboljih dječijih radova.</a:t>
            </a:r>
            <a:endParaRPr lang="en-US" sz="800" dirty="0" smtClean="0">
              <a:solidFill>
                <a:prstClr val="black"/>
              </a:solidFill>
              <a:latin typeface="Arial" pitchFamily="34" charset="0"/>
              <a:cs typeface="Arial" pitchFamily="34" charset="0"/>
            </a:endParaRPr>
          </a:p>
          <a:p>
            <a:pPr eaLnBrk="0" fontAlgn="base" hangingPunct="0">
              <a:spcBef>
                <a:spcPct val="0"/>
              </a:spcBef>
              <a:spcAft>
                <a:spcPct val="0"/>
              </a:spcAft>
            </a:pPr>
            <a:endParaRPr lang="en-US" dirty="0" smtClean="0">
              <a:solidFill>
                <a:prstClr val="black"/>
              </a:solidFill>
              <a:latin typeface="Arial" pitchFamily="34" charset="0"/>
              <a:cs typeface="Arial" pitchFamily="34" charset="0"/>
            </a:endParaRPr>
          </a:p>
        </p:txBody>
      </p:sp>
      <p:sp>
        <p:nvSpPr>
          <p:cNvPr id="7" name="Rectangle 5"/>
          <p:cNvSpPr>
            <a:spLocks noChangeArrowheads="1"/>
          </p:cNvSpPr>
          <p:nvPr/>
        </p:nvSpPr>
        <p:spPr bwMode="auto">
          <a:xfrm>
            <a:off x="0" y="2190750"/>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sr-Latn-ME" sz="1200" smtClean="0">
                <a:solidFill>
                  <a:prstClr val="black"/>
                </a:solidFill>
                <a:latin typeface="Times New Roman" pitchFamily="18" charset="0"/>
                <a:ea typeface="Calibri" pitchFamily="34" charset="0"/>
                <a:cs typeface="Times New Roman" pitchFamily="18" charset="0"/>
              </a:rPr>
              <a:t>          </a:t>
            </a:r>
            <a:endParaRPr lang="sr-Latn-ME" smtClean="0">
              <a:solidFill>
                <a:prstClr val="black"/>
              </a:solidFill>
              <a:latin typeface="Arial" pitchFamily="34" charset="0"/>
              <a:cs typeface="Arial" pitchFamily="34" charset="0"/>
            </a:endParaRPr>
          </a:p>
        </p:txBody>
      </p:sp>
      <p:sp>
        <p:nvSpPr>
          <p:cNvPr id="8" name="Rectangle 6"/>
          <p:cNvSpPr>
            <a:spLocks noChangeArrowheads="1"/>
          </p:cNvSpPr>
          <p:nvPr/>
        </p:nvSpPr>
        <p:spPr bwMode="auto">
          <a:xfrm>
            <a:off x="0" y="3895725"/>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sr-Latn-ME" sz="1200" smtClean="0">
                <a:solidFill>
                  <a:prstClr val="black"/>
                </a:solidFill>
                <a:latin typeface="Times New Roman" pitchFamily="18" charset="0"/>
                <a:ea typeface="Calibri" pitchFamily="34" charset="0"/>
                <a:cs typeface="Times New Roman" pitchFamily="18" charset="0"/>
              </a:rPr>
              <a:t>       </a:t>
            </a:r>
            <a:endParaRPr lang="sr-Latn-ME" smtClean="0">
              <a:solidFill>
                <a:prstClr val="black"/>
              </a:solidFill>
              <a:latin typeface="Arial" pitchFamily="34" charset="0"/>
              <a:cs typeface="Arial" pitchFamily="34" charset="0"/>
            </a:endParaRPr>
          </a:p>
        </p:txBody>
      </p:sp>
      <p:sp>
        <p:nvSpPr>
          <p:cNvPr id="9" name="Rectangle 7"/>
          <p:cNvSpPr>
            <a:spLocks noChangeArrowheads="1"/>
          </p:cNvSpPr>
          <p:nvPr/>
        </p:nvSpPr>
        <p:spPr bwMode="auto">
          <a:xfrm>
            <a:off x="0" y="5267325"/>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sr-Latn-ME" sz="1200" smtClean="0">
                <a:solidFill>
                  <a:prstClr val="black"/>
                </a:solidFill>
                <a:latin typeface="Times New Roman" pitchFamily="18" charset="0"/>
                <a:ea typeface="Calibri" pitchFamily="34" charset="0"/>
                <a:cs typeface="Times New Roman" pitchFamily="18" charset="0"/>
              </a:rPr>
              <a:t>        </a:t>
            </a:r>
            <a:endParaRPr lang="sr-Latn-ME" smtClean="0">
              <a:solidFill>
                <a:prstClr val="black"/>
              </a:solidFill>
              <a:latin typeface="Arial" pitchFamily="34" charset="0"/>
              <a:cs typeface="Arial" pitchFamily="34" charset="0"/>
            </a:endParaRPr>
          </a:p>
        </p:txBody>
      </p:sp>
      <p:pic>
        <p:nvPicPr>
          <p:cNvPr id="3082" name="Picture 10"/>
          <p:cNvPicPr>
            <a:picLocks noChangeAspect="1" noChangeArrowheads="1"/>
          </p:cNvPicPr>
          <p:nvPr/>
        </p:nvPicPr>
        <p:blipFill rotWithShape="1">
          <a:blip r:embed="rId4">
            <a:extLst>
              <a:ext uri="{28A0092B-C50C-407E-A947-70E740481C1C}">
                <a14:useLocalDpi xmlns:a14="http://schemas.microsoft.com/office/drawing/2010/main" val="0"/>
              </a:ext>
            </a:extLst>
          </a:blip>
          <a:srcRect l="7707"/>
          <a:stretch/>
        </p:blipFill>
        <p:spPr bwMode="auto">
          <a:xfrm>
            <a:off x="500042" y="4357686"/>
            <a:ext cx="1285884" cy="164307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Rectangle 11"/>
          <p:cNvSpPr>
            <a:spLocks noChangeArrowheads="1"/>
          </p:cNvSpPr>
          <p:nvPr/>
        </p:nvSpPr>
        <p:spPr bwMode="auto">
          <a:xfrm>
            <a:off x="357166" y="2683551"/>
            <a:ext cx="2885919"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sr-Latn-ME" sz="1200" dirty="0" smtClean="0">
                <a:solidFill>
                  <a:prstClr val="black"/>
                </a:solidFill>
                <a:latin typeface="Times New Roman" pitchFamily="18" charset="0"/>
                <a:ea typeface="Calibri" pitchFamily="34" charset="0"/>
                <a:cs typeface="Times New Roman" pitchFamily="18" charset="0"/>
              </a:rPr>
              <a:t>     Drugara </a:t>
            </a:r>
            <a:r>
              <a:rPr lang="sr-Latn-ME" sz="1200" dirty="0" smtClean="0">
                <a:solidFill>
                  <a:prstClr val="black"/>
                </a:solidFill>
                <a:latin typeface="Times New Roman" pitchFamily="18" charset="0"/>
                <a:ea typeface="Calibri" pitchFamily="34" charset="0"/>
                <a:cs typeface="Times New Roman" pitchFamily="18" charset="0"/>
              </a:rPr>
              <a:t>po peru ima Balša i u školi. Predstavićemo Jakova Sekulića, takođe učenika VII razreda  čiji stihovi siju ljubav, obogaćuju dušu čitalaca. Jakov je početkom marta učestvovao na Festivalu mladih talenata u Tivtu i vratio se sa dvije diplome: za sebe i školu. Svojim pjesmama se predstavio  i na Međunarodnom festivalu mladih pjesnika u Banja Luci. </a:t>
            </a:r>
            <a:endParaRPr lang="en-US" sz="800" dirty="0" smtClean="0">
              <a:solidFill>
                <a:prstClr val="black"/>
              </a:solidFill>
              <a:latin typeface="Arial" pitchFamily="34" charset="0"/>
              <a:cs typeface="Arial" pitchFamily="34" charset="0"/>
            </a:endParaRPr>
          </a:p>
          <a:p>
            <a:pPr eaLnBrk="0" fontAlgn="base" hangingPunct="0">
              <a:spcBef>
                <a:spcPct val="0"/>
              </a:spcBef>
              <a:spcAft>
                <a:spcPct val="0"/>
              </a:spcAft>
            </a:pPr>
            <a:endParaRPr lang="en-US" dirty="0" smtClean="0">
              <a:solidFill>
                <a:prstClr val="black"/>
              </a:solidFill>
              <a:latin typeface="Arial" pitchFamily="34" charset="0"/>
              <a:cs typeface="Arial" pitchFamily="34" charset="0"/>
            </a:endParaRPr>
          </a:p>
        </p:txBody>
      </p:sp>
      <p:sp>
        <p:nvSpPr>
          <p:cNvPr id="11" name="Rectangle 12"/>
          <p:cNvSpPr>
            <a:spLocks noChangeArrowheads="1"/>
          </p:cNvSpPr>
          <p:nvPr/>
        </p:nvSpPr>
        <p:spPr bwMode="auto">
          <a:xfrm>
            <a:off x="0" y="2200275"/>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sr-Latn-ME" sz="1200" smtClean="0">
                <a:solidFill>
                  <a:prstClr val="black"/>
                </a:solidFill>
                <a:latin typeface="Times New Roman" pitchFamily="18" charset="0"/>
                <a:ea typeface="Calibri" pitchFamily="34" charset="0"/>
                <a:cs typeface="Times New Roman" pitchFamily="18" charset="0"/>
              </a:rPr>
              <a:t>         </a:t>
            </a:r>
            <a:endParaRPr lang="sr-Latn-ME" smtClean="0">
              <a:solidFill>
                <a:prstClr val="black"/>
              </a:solidFill>
              <a:latin typeface="Arial" pitchFamily="34" charset="0"/>
              <a:cs typeface="Arial" pitchFamily="34" charset="0"/>
            </a:endParaRPr>
          </a:p>
        </p:txBody>
      </p:sp>
      <p:sp>
        <p:nvSpPr>
          <p:cNvPr id="12" name="Rectangle 13"/>
          <p:cNvSpPr>
            <a:spLocks noChangeArrowheads="1"/>
          </p:cNvSpPr>
          <p:nvPr/>
        </p:nvSpPr>
        <p:spPr bwMode="auto">
          <a:xfrm>
            <a:off x="0" y="4000500"/>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sr-Latn-ME" sz="1200" smtClean="0">
                <a:solidFill>
                  <a:prstClr val="black"/>
                </a:solidFill>
                <a:latin typeface="Times New Roman" pitchFamily="18" charset="0"/>
                <a:ea typeface="Calibri" pitchFamily="34" charset="0"/>
                <a:cs typeface="Times New Roman" pitchFamily="18" charset="0"/>
              </a:rPr>
              <a:t>      </a:t>
            </a:r>
            <a:endParaRPr lang="sr-Latn-ME" smtClean="0">
              <a:solidFill>
                <a:prstClr val="black"/>
              </a:solidFill>
              <a:latin typeface="Arial" pitchFamily="34" charset="0"/>
              <a:cs typeface="Arial" pitchFamily="34" charset="0"/>
            </a:endParaRPr>
          </a:p>
        </p:txBody>
      </p:sp>
      <p:sp>
        <p:nvSpPr>
          <p:cNvPr id="13" name="Rectangle 14"/>
          <p:cNvSpPr>
            <a:spLocks noChangeArrowheads="1"/>
          </p:cNvSpPr>
          <p:nvPr/>
        </p:nvSpPr>
        <p:spPr bwMode="auto">
          <a:xfrm>
            <a:off x="0" y="4905375"/>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sr-Latn-ME" sz="1200" smtClean="0">
                <a:solidFill>
                  <a:prstClr val="black"/>
                </a:solidFill>
                <a:latin typeface="Times New Roman" pitchFamily="18" charset="0"/>
                <a:ea typeface="Calibri" pitchFamily="34" charset="0"/>
                <a:cs typeface="Times New Roman" pitchFamily="18" charset="0"/>
              </a:rPr>
              <a:t>       </a:t>
            </a:r>
            <a:endParaRPr lang="sr-Latn-ME" smtClean="0">
              <a:solidFill>
                <a:prstClr val="black"/>
              </a:solidFill>
              <a:latin typeface="Arial" pitchFamily="34" charset="0"/>
              <a:cs typeface="Arial" pitchFamily="34" charset="0"/>
            </a:endParaRPr>
          </a:p>
        </p:txBody>
      </p:sp>
      <p:sp>
        <p:nvSpPr>
          <p:cNvPr id="14" name="Rectangle 16"/>
          <p:cNvSpPr>
            <a:spLocks noChangeArrowheads="1"/>
          </p:cNvSpPr>
          <p:nvPr/>
        </p:nvSpPr>
        <p:spPr bwMode="auto">
          <a:xfrm>
            <a:off x="3286124" y="4193915"/>
            <a:ext cx="3429024"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sr-Latn-ME" sz="1200" dirty="0" smtClean="0">
                <a:solidFill>
                  <a:prstClr val="black"/>
                </a:solidFill>
                <a:latin typeface="Times New Roman" pitchFamily="18" charset="0"/>
                <a:ea typeface="Calibri" pitchFamily="34" charset="0"/>
                <a:cs typeface="Times New Roman" pitchFamily="18" charset="0"/>
              </a:rPr>
              <a:t>     Ivona Fuštić VII-a postigla je zavidne rezultate u plesu.  Na takmičenjima učestvuje u različitim kategorijama. U Pragu u Češkoj, osvojila je tri  prva mjesta i zahvalnicu za najtalenat; u Banjaluci je brilijirala, a na državnom takmičenju Crne Gore sedam prvih mjesta (u više disciplina) i pehar za prvaka Crne Gore. Na svjetskom takmičenju u Parizu osvojila je četiri prva mjesta i pehar prvaka Evrope. Na takmičenju u Vršcu u Srbiji osvojila je dva prva mjesta. U Mostaru u </a:t>
            </a:r>
            <a:r>
              <a:rPr lang="sr-Latn-ME" sz="1200" dirty="0">
                <a:solidFill>
                  <a:prstClr val="black"/>
                </a:solidFill>
                <a:latin typeface="Times New Roman" pitchFamily="18" charset="0"/>
                <a:ea typeface="Calibri" pitchFamily="34" charset="0"/>
                <a:cs typeface="Times New Roman" pitchFamily="18" charset="0"/>
              </a:rPr>
              <a:t>(</a:t>
            </a:r>
            <a:r>
              <a:rPr lang="sr-Latn-ME" sz="1200" dirty="0" smtClean="0">
                <a:solidFill>
                  <a:prstClr val="black"/>
                </a:solidFill>
                <a:latin typeface="Times New Roman" pitchFamily="18" charset="0"/>
                <a:ea typeface="Calibri" pitchFamily="34" charset="0"/>
                <a:cs typeface="Times New Roman" pitchFamily="18" charset="0"/>
              </a:rPr>
              <a:t>BiH), gdje </a:t>
            </a:r>
            <a:r>
              <a:rPr lang="sr-Latn-ME" sz="1200" dirty="0" smtClean="0">
                <a:solidFill>
                  <a:prstClr val="black"/>
                </a:solidFill>
                <a:latin typeface="Times New Roman" pitchFamily="18" charset="0"/>
                <a:ea typeface="Calibri" pitchFamily="34" charset="0"/>
                <a:cs typeface="Times New Roman" pitchFamily="18" charset="0"/>
              </a:rPr>
              <a:t>se takmičilo preko hiljadu takmičara, Ivona je osvojila dva prva mjesta u dvije kategorije, nagradno putovanje za Atinu i novčanu nagradu kao najtalenat za svoj uzrast. Poželimo joj još mnogo ovakvih uspjeha! </a:t>
            </a:r>
            <a:endParaRPr lang="sr-Latn-ME" dirty="0" smtClean="0">
              <a:solidFill>
                <a:prstClr val="black"/>
              </a:solidFill>
              <a:latin typeface="Arial" pitchFamily="34" charset="0"/>
              <a:cs typeface="Arial" pitchFamily="34" charset="0"/>
            </a:endParaRPr>
          </a:p>
        </p:txBody>
      </p:sp>
      <p:pic>
        <p:nvPicPr>
          <p:cNvPr id="3087" name="Picture 15" descr="WP_20140424_003"/>
          <p:cNvPicPr>
            <a:picLocks noChangeAspect="1" noChangeArrowheads="1"/>
          </p:cNvPicPr>
          <p:nvPr/>
        </p:nvPicPr>
        <p:blipFill>
          <a:blip r:embed="rId5" cstate="print">
            <a:extLst>
              <a:ext uri="{28A0092B-C50C-407E-A947-70E740481C1C}">
                <a14:useLocalDpi xmlns:a14="http://schemas.microsoft.com/office/drawing/2010/main" val="0"/>
              </a:ext>
            </a:extLst>
          </a:blip>
          <a:srcRect l="9959" t="5931" r="6075" b="21555"/>
          <a:stretch>
            <a:fillRect/>
          </a:stretch>
        </p:blipFill>
        <p:spPr bwMode="auto">
          <a:xfrm>
            <a:off x="1857364" y="4357686"/>
            <a:ext cx="1214446" cy="16465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293096" y="428596"/>
            <a:ext cx="2193229" cy="2123658"/>
          </a:xfrm>
          <a:prstGeom prst="rect">
            <a:avLst/>
          </a:prstGeom>
          <a:noFill/>
        </p:spPr>
        <p:txBody>
          <a:bodyPr wrap="square" rtlCol="0">
            <a:spAutoFit/>
          </a:bodyPr>
          <a:lstStyle/>
          <a:p>
            <a:r>
              <a:rPr lang="sr-Latn-ME" sz="1200" b="1" dirty="0" smtClean="0">
                <a:solidFill>
                  <a:prstClr val="black"/>
                </a:solidFill>
                <a:latin typeface="Times New Roman" panose="02020603050405020304" pitchFamily="18" charset="0"/>
                <a:cs typeface="Times New Roman" panose="02020603050405020304" pitchFamily="18" charset="0"/>
              </a:rPr>
              <a:t>Oči moje majke</a:t>
            </a:r>
          </a:p>
          <a:p>
            <a:endParaRPr lang="sr-Latn-ME" sz="1200" dirty="0">
              <a:solidFill>
                <a:prstClr val="black"/>
              </a:solidFill>
              <a:latin typeface="Times New Roman" panose="02020603050405020304" pitchFamily="18" charset="0"/>
              <a:cs typeface="Times New Roman" panose="02020603050405020304" pitchFamily="18" charset="0"/>
            </a:endParaRPr>
          </a:p>
          <a:p>
            <a:r>
              <a:rPr lang="sr-Latn-ME" sz="1200" dirty="0" smtClean="0">
                <a:solidFill>
                  <a:prstClr val="black"/>
                </a:solidFill>
                <a:latin typeface="Times New Roman" panose="02020603050405020304" pitchFamily="18" charset="0"/>
                <a:cs typeface="Times New Roman" panose="02020603050405020304" pitchFamily="18" charset="0"/>
              </a:rPr>
              <a:t>Zelene oči majke moje,</a:t>
            </a:r>
          </a:p>
          <a:p>
            <a:r>
              <a:rPr lang="sr-Latn-ME" sz="1200" dirty="0" smtClean="0">
                <a:solidFill>
                  <a:prstClr val="black"/>
                </a:solidFill>
                <a:latin typeface="Times New Roman" panose="02020603050405020304" pitchFamily="18" charset="0"/>
                <a:cs typeface="Times New Roman" panose="02020603050405020304" pitchFamily="18" charset="0"/>
              </a:rPr>
              <a:t>Najljepši dragulj za mene to je...</a:t>
            </a:r>
          </a:p>
          <a:p>
            <a:r>
              <a:rPr lang="sr-Latn-ME" sz="1200" dirty="0" smtClean="0">
                <a:solidFill>
                  <a:prstClr val="black"/>
                </a:solidFill>
                <a:latin typeface="Times New Roman" panose="02020603050405020304" pitchFamily="18" charset="0"/>
                <a:cs typeface="Times New Roman" panose="02020603050405020304" pitchFamily="18" charset="0"/>
              </a:rPr>
              <a:t>One me vole, miluju, paze,</a:t>
            </a:r>
          </a:p>
          <a:p>
            <a:r>
              <a:rPr lang="sr-Latn-ME" sz="1200" dirty="0" smtClean="0">
                <a:solidFill>
                  <a:prstClr val="black"/>
                </a:solidFill>
                <a:latin typeface="Times New Roman" panose="02020603050405020304" pitchFamily="18" charset="0"/>
                <a:cs typeface="Times New Roman" panose="02020603050405020304" pitchFamily="18" charset="0"/>
              </a:rPr>
              <a:t>od drugih štite, pogledom maze!</a:t>
            </a:r>
          </a:p>
          <a:p>
            <a:endParaRPr lang="sr-Latn-ME" sz="1200" dirty="0">
              <a:solidFill>
                <a:prstClr val="black"/>
              </a:solidFill>
              <a:latin typeface="Times New Roman" panose="02020603050405020304" pitchFamily="18" charset="0"/>
              <a:cs typeface="Times New Roman" panose="02020603050405020304" pitchFamily="18" charset="0"/>
            </a:endParaRPr>
          </a:p>
          <a:p>
            <a:r>
              <a:rPr lang="sr-Latn-ME" sz="1200" dirty="0" smtClean="0">
                <a:solidFill>
                  <a:prstClr val="black"/>
                </a:solidFill>
                <a:latin typeface="Times New Roman" panose="02020603050405020304" pitchFamily="18" charset="0"/>
                <a:cs typeface="Times New Roman" panose="02020603050405020304" pitchFamily="18" charset="0"/>
              </a:rPr>
              <a:t>Ponekad tužne, ponekad sjetne,</a:t>
            </a:r>
          </a:p>
          <a:p>
            <a:r>
              <a:rPr lang="sr-Latn-ME" sz="1200" dirty="0" smtClean="0">
                <a:solidFill>
                  <a:prstClr val="black"/>
                </a:solidFill>
                <a:latin typeface="Times New Roman" panose="02020603050405020304" pitchFamily="18" charset="0"/>
                <a:cs typeface="Times New Roman" panose="02020603050405020304" pitchFamily="18" charset="0"/>
              </a:rPr>
              <a:t>Uvijek zelene i često sretne.</a:t>
            </a:r>
          </a:p>
          <a:p>
            <a:r>
              <a:rPr lang="sr-Latn-ME" sz="1200" dirty="0" smtClean="0">
                <a:solidFill>
                  <a:prstClr val="black"/>
                </a:solidFill>
                <a:latin typeface="Times New Roman" panose="02020603050405020304" pitchFamily="18" charset="0"/>
                <a:cs typeface="Times New Roman" panose="02020603050405020304" pitchFamily="18" charset="0"/>
              </a:rPr>
              <a:t>One su voda koja me mije...</a:t>
            </a:r>
          </a:p>
          <a:p>
            <a:r>
              <a:rPr lang="sr-Latn-ME" sz="1200" dirty="0" smtClean="0">
                <a:solidFill>
                  <a:prstClr val="black"/>
                </a:solidFill>
                <a:latin typeface="Times New Roman" panose="02020603050405020304" pitchFamily="18" charset="0"/>
                <a:cs typeface="Times New Roman" panose="02020603050405020304" pitchFamily="18" charset="0"/>
              </a:rPr>
              <a:t>One su sunce koje me grije</a:t>
            </a:r>
            <a:endParaRPr lang="en-US" sz="1200" dirty="0">
              <a:solidFill>
                <a:prstClr val="black"/>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4293096" y="2500298"/>
            <a:ext cx="2316660" cy="1754326"/>
          </a:xfrm>
          <a:prstGeom prst="rect">
            <a:avLst/>
          </a:prstGeom>
          <a:noFill/>
        </p:spPr>
        <p:txBody>
          <a:bodyPr wrap="none" rtlCol="0">
            <a:spAutoFit/>
          </a:bodyPr>
          <a:lstStyle/>
          <a:p>
            <a:r>
              <a:rPr lang="sr-Latn-ME" sz="1200" dirty="0" smtClean="0">
                <a:solidFill>
                  <a:prstClr val="black"/>
                </a:solidFill>
                <a:latin typeface="Times New Roman" panose="02020603050405020304" pitchFamily="18" charset="0"/>
                <a:cs typeface="Times New Roman" panose="02020603050405020304" pitchFamily="18" charset="0"/>
              </a:rPr>
              <a:t>Ponosne, bistre i vječno sjajne,</a:t>
            </a:r>
          </a:p>
          <a:p>
            <a:r>
              <a:rPr lang="sr-Latn-ME" sz="1200" dirty="0" smtClean="0">
                <a:solidFill>
                  <a:prstClr val="black"/>
                </a:solidFill>
                <a:latin typeface="Times New Roman" panose="02020603050405020304" pitchFamily="18" charset="0"/>
                <a:cs typeface="Times New Roman" panose="02020603050405020304" pitchFamily="18" charset="0"/>
              </a:rPr>
              <a:t>Kriju u sebi toliko tajne.</a:t>
            </a:r>
          </a:p>
          <a:p>
            <a:r>
              <a:rPr lang="sr-Latn-ME" sz="1200" dirty="0" smtClean="0">
                <a:solidFill>
                  <a:prstClr val="black"/>
                </a:solidFill>
                <a:latin typeface="Times New Roman" panose="02020603050405020304" pitchFamily="18" charset="0"/>
                <a:cs typeface="Times New Roman" panose="02020603050405020304" pitchFamily="18" charset="0"/>
              </a:rPr>
              <a:t>Motre </a:t>
            </a:r>
            <a:r>
              <a:rPr lang="sr-Latn-ME" sz="1200" dirty="0" smtClean="0">
                <a:solidFill>
                  <a:prstClr val="black"/>
                </a:solidFill>
                <a:latin typeface="Times New Roman" panose="02020603050405020304" pitchFamily="18" charset="0"/>
                <a:cs typeface="Times New Roman" panose="02020603050405020304" pitchFamily="18" charset="0"/>
              </a:rPr>
              <a:t>me i </a:t>
            </a:r>
            <a:r>
              <a:rPr lang="sr-Latn-ME" sz="1200" dirty="0" smtClean="0">
                <a:solidFill>
                  <a:prstClr val="black"/>
                </a:solidFill>
                <a:latin typeface="Times New Roman" panose="02020603050405020304" pitchFamily="18" charset="0"/>
                <a:cs typeface="Times New Roman" panose="02020603050405020304" pitchFamily="18" charset="0"/>
              </a:rPr>
              <a:t>bdiju i kada spavam...</a:t>
            </a:r>
          </a:p>
          <a:p>
            <a:r>
              <a:rPr lang="sr-Latn-ME" sz="1200" dirty="0" smtClean="0">
                <a:solidFill>
                  <a:prstClr val="black"/>
                </a:solidFill>
                <a:latin typeface="Times New Roman" panose="02020603050405020304" pitchFamily="18" charset="0"/>
                <a:cs typeface="Times New Roman" panose="02020603050405020304" pitchFamily="18" charset="0"/>
              </a:rPr>
              <a:t>Dok njih imam bezbrižno sanjam.</a:t>
            </a:r>
          </a:p>
          <a:p>
            <a:endParaRPr lang="sr-Latn-ME" sz="1200" dirty="0">
              <a:solidFill>
                <a:prstClr val="black"/>
              </a:solidFill>
              <a:latin typeface="Times New Roman" panose="02020603050405020304" pitchFamily="18" charset="0"/>
              <a:cs typeface="Times New Roman" panose="02020603050405020304" pitchFamily="18" charset="0"/>
            </a:endParaRPr>
          </a:p>
          <a:p>
            <a:r>
              <a:rPr lang="sr-Latn-ME" sz="1200" dirty="0" smtClean="0">
                <a:solidFill>
                  <a:prstClr val="black"/>
                </a:solidFill>
                <a:latin typeface="Times New Roman" panose="02020603050405020304" pitchFamily="18" charset="0"/>
                <a:cs typeface="Times New Roman" panose="02020603050405020304" pitchFamily="18" charset="0"/>
              </a:rPr>
              <a:t>Majka je zvijezda što sija na nebu.</a:t>
            </a:r>
          </a:p>
          <a:p>
            <a:r>
              <a:rPr lang="sr-Latn-ME" sz="1200" dirty="0" smtClean="0">
                <a:solidFill>
                  <a:prstClr val="black"/>
                </a:solidFill>
                <a:latin typeface="Times New Roman" panose="02020603050405020304" pitchFamily="18" charset="0"/>
                <a:cs typeface="Times New Roman" panose="02020603050405020304" pitchFamily="18" charset="0"/>
              </a:rPr>
              <a:t>Majka je anđeo i </a:t>
            </a:r>
            <a:r>
              <a:rPr lang="sr-Latn-ME" sz="1200" dirty="0" smtClean="0">
                <a:solidFill>
                  <a:prstClr val="black"/>
                </a:solidFill>
                <a:latin typeface="Times New Roman" panose="02020603050405020304" pitchFamily="18" charset="0"/>
                <a:cs typeface="Times New Roman" panose="02020603050405020304" pitchFamily="18" charset="0"/>
              </a:rPr>
              <a:t>čuvar u </a:t>
            </a:r>
            <a:r>
              <a:rPr lang="sr-Latn-ME" sz="1200" dirty="0" smtClean="0">
                <a:solidFill>
                  <a:prstClr val="black"/>
                </a:solidFill>
                <a:latin typeface="Times New Roman" panose="02020603050405020304" pitchFamily="18" charset="0"/>
                <a:cs typeface="Times New Roman" panose="02020603050405020304" pitchFamily="18" charset="0"/>
              </a:rPr>
              <a:t>svemu.</a:t>
            </a:r>
          </a:p>
          <a:p>
            <a:r>
              <a:rPr lang="sr-Latn-ME" sz="1200" dirty="0" smtClean="0">
                <a:solidFill>
                  <a:prstClr val="black"/>
                </a:solidFill>
                <a:latin typeface="Times New Roman" panose="02020603050405020304" pitchFamily="18" charset="0"/>
                <a:cs typeface="Times New Roman" panose="02020603050405020304" pitchFamily="18" charset="0"/>
              </a:rPr>
              <a:t>Ona je jaka kao stijena,</a:t>
            </a:r>
          </a:p>
          <a:p>
            <a:r>
              <a:rPr lang="sr-Latn-ME" sz="1200" dirty="0" smtClean="0">
                <a:solidFill>
                  <a:prstClr val="black"/>
                </a:solidFill>
                <a:latin typeface="Times New Roman" panose="02020603050405020304" pitchFamily="18" charset="0"/>
                <a:cs typeface="Times New Roman" panose="02020603050405020304" pitchFamily="18" charset="0"/>
              </a:rPr>
              <a:t>Ona je jaka jer je žena!</a:t>
            </a:r>
            <a:endParaRPr lang="en-US" sz="1200" dirty="0">
              <a:solidFill>
                <a:prstClr val="black"/>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427985" y="5919156"/>
            <a:ext cx="2929007" cy="1938992"/>
          </a:xfrm>
          <a:prstGeom prst="rect">
            <a:avLst/>
          </a:prstGeom>
          <a:noFill/>
        </p:spPr>
        <p:txBody>
          <a:bodyPr wrap="none" rtlCol="0">
            <a:spAutoFit/>
          </a:bodyPr>
          <a:lstStyle/>
          <a:p>
            <a:endParaRPr lang="sr-Latn-ME" sz="1200" dirty="0">
              <a:solidFill>
                <a:prstClr val="black"/>
              </a:solidFill>
              <a:latin typeface="Times New Roman" panose="02020603050405020304" pitchFamily="18" charset="0"/>
              <a:cs typeface="Times New Roman" panose="02020603050405020304" pitchFamily="18" charset="0"/>
            </a:endParaRPr>
          </a:p>
          <a:p>
            <a:r>
              <a:rPr lang="sr-Latn-ME" sz="1200" dirty="0" smtClean="0">
                <a:solidFill>
                  <a:prstClr val="black"/>
                </a:solidFill>
                <a:latin typeface="Times New Roman" panose="02020603050405020304" pitchFamily="18" charset="0"/>
                <a:cs typeface="Times New Roman" panose="02020603050405020304" pitchFamily="18" charset="0"/>
              </a:rPr>
              <a:t>Nema me više u tvojim žarnim očima,</a:t>
            </a:r>
          </a:p>
          <a:p>
            <a:r>
              <a:rPr lang="sr-Latn-ME" sz="1200" dirty="0" smtClean="0">
                <a:solidFill>
                  <a:prstClr val="black"/>
                </a:solidFill>
                <a:latin typeface="Times New Roman" panose="02020603050405020304" pitchFamily="18" charset="0"/>
                <a:cs typeface="Times New Roman" panose="02020603050405020304" pitchFamily="18" charset="0"/>
              </a:rPr>
              <a:t>Za mene su se kao sveća ugasile.</a:t>
            </a:r>
          </a:p>
          <a:p>
            <a:r>
              <a:rPr lang="sr-Latn-ME" sz="1200" dirty="0" smtClean="0">
                <a:solidFill>
                  <a:prstClr val="black"/>
                </a:solidFill>
                <a:latin typeface="Times New Roman" panose="02020603050405020304" pitchFamily="18" charset="0"/>
                <a:cs typeface="Times New Roman" panose="02020603050405020304" pitchFamily="18" charset="0"/>
              </a:rPr>
              <a:t>I putem me više ne vode,</a:t>
            </a:r>
          </a:p>
          <a:p>
            <a:r>
              <a:rPr lang="sr-Latn-ME" sz="1200" dirty="0" smtClean="0">
                <a:solidFill>
                  <a:prstClr val="black"/>
                </a:solidFill>
                <a:latin typeface="Times New Roman" panose="02020603050405020304" pitchFamily="18" charset="0"/>
                <a:cs typeface="Times New Roman" panose="02020603050405020304" pitchFamily="18" charset="0"/>
              </a:rPr>
              <a:t>Od kad sam te video nešto me u srcu strašno</a:t>
            </a:r>
          </a:p>
          <a:p>
            <a:r>
              <a:rPr lang="sr-Latn-ME" sz="1200" dirty="0" smtClean="0">
                <a:solidFill>
                  <a:prstClr val="black"/>
                </a:solidFill>
                <a:latin typeface="Times New Roman" panose="02020603050405020304" pitchFamily="18" charset="0"/>
                <a:cs typeface="Times New Roman" panose="02020603050405020304" pitchFamily="18" charset="0"/>
              </a:rPr>
              <a:t>Pomozi mi, mili svode.</a:t>
            </a:r>
          </a:p>
          <a:p>
            <a:r>
              <a:rPr lang="sr-Latn-ME" sz="1200" dirty="0" smtClean="0">
                <a:solidFill>
                  <a:prstClr val="black"/>
                </a:solidFill>
                <a:latin typeface="Times New Roman" panose="02020603050405020304" pitchFamily="18" charset="0"/>
                <a:cs typeface="Times New Roman" panose="02020603050405020304" pitchFamily="18" charset="0"/>
              </a:rPr>
              <a:t>U mojoj glavi stalno se čuje ista pesma,</a:t>
            </a:r>
          </a:p>
          <a:p>
            <a:r>
              <a:rPr lang="sr-Latn-ME" sz="1200" dirty="0" smtClean="0">
                <a:solidFill>
                  <a:prstClr val="black"/>
                </a:solidFill>
                <a:latin typeface="Times New Roman" panose="02020603050405020304" pitchFamily="18" charset="0"/>
                <a:cs typeface="Times New Roman" panose="02020603050405020304" pitchFamily="18" charset="0"/>
              </a:rPr>
              <a:t>Nebesa su za nas dvoje pretesna.</a:t>
            </a:r>
          </a:p>
          <a:p>
            <a:r>
              <a:rPr lang="sr-Latn-ME" sz="1200" dirty="0" smtClean="0">
                <a:solidFill>
                  <a:prstClr val="black"/>
                </a:solidFill>
                <a:latin typeface="Times New Roman" panose="02020603050405020304" pitchFamily="18" charset="0"/>
                <a:cs typeface="Times New Roman" panose="02020603050405020304" pitchFamily="18" charset="0"/>
              </a:rPr>
              <a:t>Stiska me prsten oko srca mog,</a:t>
            </a:r>
          </a:p>
          <a:p>
            <a:r>
              <a:rPr lang="sr-Latn-ME" sz="1200" dirty="0" smtClean="0">
                <a:solidFill>
                  <a:prstClr val="black"/>
                </a:solidFill>
                <a:latin typeface="Times New Roman" panose="02020603050405020304" pitchFamily="18" charset="0"/>
                <a:cs typeface="Times New Roman" panose="02020603050405020304" pitchFamily="18" charset="0"/>
              </a:rPr>
              <a:t>Može mi pomoći samo mili Bog.</a:t>
            </a:r>
            <a:endParaRPr lang="en-US" sz="1200" dirty="0">
              <a:solidFill>
                <a:prstClr val="black"/>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441894" y="7771179"/>
            <a:ext cx="2555058" cy="1015663"/>
          </a:xfrm>
          <a:prstGeom prst="rect">
            <a:avLst/>
          </a:prstGeom>
          <a:noFill/>
        </p:spPr>
        <p:txBody>
          <a:bodyPr wrap="none" rtlCol="0">
            <a:spAutoFit/>
          </a:bodyPr>
          <a:lstStyle/>
          <a:p>
            <a:r>
              <a:rPr lang="sr-Latn-ME" sz="1200" dirty="0" smtClean="0">
                <a:solidFill>
                  <a:prstClr val="black"/>
                </a:solidFill>
                <a:latin typeface="Times New Roman" panose="02020603050405020304" pitchFamily="18" charset="0"/>
                <a:cs typeface="Times New Roman" panose="02020603050405020304" pitchFamily="18" charset="0"/>
              </a:rPr>
              <a:t>Ti si mi sve dala,</a:t>
            </a:r>
          </a:p>
          <a:p>
            <a:r>
              <a:rPr lang="sr-Latn-ME" sz="1200" dirty="0" smtClean="0">
                <a:solidFill>
                  <a:prstClr val="black"/>
                </a:solidFill>
                <a:latin typeface="Times New Roman" panose="02020603050405020304" pitchFamily="18" charset="0"/>
                <a:cs typeface="Times New Roman" panose="02020603050405020304" pitchFamily="18" charset="0"/>
              </a:rPr>
              <a:t>A moja zahvalnost je bila i dalje mala.</a:t>
            </a:r>
          </a:p>
          <a:p>
            <a:r>
              <a:rPr lang="sr-Latn-ME" sz="1200" dirty="0" smtClean="0">
                <a:solidFill>
                  <a:prstClr val="black"/>
                </a:solidFill>
                <a:latin typeface="Times New Roman" panose="02020603050405020304" pitchFamily="18" charset="0"/>
                <a:cs typeface="Times New Roman" panose="02020603050405020304" pitchFamily="18" charset="0"/>
              </a:rPr>
              <a:t>A sad, već je kasno da ti kažem hvala.</a:t>
            </a:r>
          </a:p>
          <a:p>
            <a:r>
              <a:rPr lang="sr-Latn-ME" sz="1200" dirty="0" smtClean="0">
                <a:solidFill>
                  <a:prstClr val="black"/>
                </a:solidFill>
                <a:latin typeface="Times New Roman" panose="02020603050405020304" pitchFamily="18" charset="0"/>
                <a:cs typeface="Times New Roman" panose="02020603050405020304" pitchFamily="18" charset="0"/>
              </a:rPr>
              <a:t>Reći ću ti još samo jednu stvar,</a:t>
            </a:r>
          </a:p>
          <a:p>
            <a:r>
              <a:rPr lang="sr-Latn-ME" sz="1200" dirty="0" smtClean="0">
                <a:solidFill>
                  <a:prstClr val="black"/>
                </a:solidFill>
                <a:latin typeface="Times New Roman" panose="02020603050405020304" pitchFamily="18" charset="0"/>
                <a:cs typeface="Times New Roman" panose="02020603050405020304" pitchFamily="18" charset="0"/>
              </a:rPr>
              <a:t>tvoja ljubav je za mene najveći dar.</a:t>
            </a:r>
          </a:p>
        </p:txBody>
      </p:sp>
      <p:sp>
        <p:nvSpPr>
          <p:cNvPr id="18" name="Rectangle 17"/>
          <p:cNvSpPr/>
          <p:nvPr/>
        </p:nvSpPr>
        <p:spPr>
          <a:xfrm>
            <a:off x="500042" y="5866637"/>
            <a:ext cx="671979" cy="276999"/>
          </a:xfrm>
          <a:prstGeom prst="rect">
            <a:avLst/>
          </a:prstGeom>
        </p:spPr>
        <p:txBody>
          <a:bodyPr wrap="none">
            <a:spAutoFit/>
          </a:bodyPr>
          <a:lstStyle/>
          <a:p>
            <a:r>
              <a:rPr lang="sr-Latn-ME" sz="1200" b="1" dirty="0" smtClean="0">
                <a:solidFill>
                  <a:prstClr val="black"/>
                </a:solidFill>
                <a:latin typeface="Times New Roman" panose="02020603050405020304" pitchFamily="18" charset="0"/>
                <a:cs typeface="Times New Roman" panose="02020603050405020304" pitchFamily="18" charset="0"/>
              </a:rPr>
              <a:t>Bezdan</a:t>
            </a:r>
          </a:p>
        </p:txBody>
      </p:sp>
      <p:pic>
        <p:nvPicPr>
          <p:cNvPr id="2050" name="Picture 2" descr="C:\Users\irena\Desktop\WP_20140508_003.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680" b="22650"/>
          <a:stretch/>
        </p:blipFill>
        <p:spPr bwMode="auto">
          <a:xfrm>
            <a:off x="4869160" y="6963904"/>
            <a:ext cx="1512168" cy="18837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265798" y="7120969"/>
            <a:ext cx="1626075" cy="1569660"/>
          </a:xfrm>
          <a:prstGeom prst="rect">
            <a:avLst/>
          </a:prstGeom>
          <a:noFill/>
        </p:spPr>
        <p:txBody>
          <a:bodyPr wrap="square" rtlCol="0">
            <a:spAutoFit/>
          </a:bodyPr>
          <a:lstStyle/>
          <a:p>
            <a:r>
              <a:rPr lang="sr-Latn-ME" sz="1200" dirty="0" smtClean="0">
                <a:latin typeface="Times New Roman" pitchFamily="18" charset="0"/>
                <a:cs typeface="Times New Roman" pitchFamily="18" charset="0"/>
              </a:rPr>
              <a:t>     </a:t>
            </a:r>
            <a:r>
              <a:rPr lang="en-US" sz="1200" dirty="0" smtClean="0">
                <a:latin typeface="Times New Roman" pitchFamily="18" charset="0"/>
                <a:cs typeface="Times New Roman" pitchFamily="18" charset="0"/>
              </a:rPr>
              <a:t>I n</a:t>
            </a:r>
            <a:r>
              <a:rPr lang="sr-Latn-ME" sz="1200" dirty="0" smtClean="0">
                <a:latin typeface="Times New Roman" pitchFamily="18" charset="0"/>
                <a:cs typeface="Times New Roman" pitchFamily="18" charset="0"/>
              </a:rPr>
              <a:t>aša Lana Radetić VI-a niže uspjehe i u školi i u plesu. Plesnu školu ,,Jet set“ pohađa od svoje druge godine . Najponosnija je na zlatnu medalju sa svjetskog takmičenja.</a:t>
            </a:r>
            <a:endParaRPr lang="en-US" sz="1200" dirty="0">
              <a:latin typeface="Times New Roman" pitchFamily="18" charset="0"/>
              <a:cs typeface="Times New Roman" pitchFamily="18" charset="0"/>
            </a:endParaRPr>
          </a:p>
        </p:txBody>
      </p:sp>
    </p:spTree>
    <p:extLst>
      <p:ext uri="{BB962C8B-B14F-4D97-AF65-F5344CB8AC3E}">
        <p14:creationId xmlns:p14="http://schemas.microsoft.com/office/powerpoint/2010/main" val="39552324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bright="24000" contrast="7000"/>
          </a:blip>
          <a:srcRect/>
          <a:stretch>
            <a:fillRect l="-50000" r="-50000"/>
          </a:stretch>
        </a:blipFill>
        <a:effectLst/>
      </p:bgPr>
    </p:bg>
    <p:spTree>
      <p:nvGrpSpPr>
        <p:cNvPr id="1" name=""/>
        <p:cNvGrpSpPr/>
        <p:nvPr/>
      </p:nvGrpSpPr>
      <p:grpSpPr>
        <a:xfrm>
          <a:off x="0" y="0"/>
          <a:ext cx="0" cy="0"/>
          <a:chOff x="0" y="0"/>
          <a:chExt cx="0" cy="0"/>
        </a:xfrm>
      </p:grpSpPr>
      <p:pic>
        <p:nvPicPr>
          <p:cNvPr id="21" name="Picture 20"/>
          <p:cNvPicPr/>
          <p:nvPr/>
        </p:nvPicPr>
        <p:blipFill>
          <a:blip r:embed="rId3" cstate="print">
            <a:extLst>
              <a:ext uri="{28A0092B-C50C-407E-A947-70E740481C1C}">
                <a14:useLocalDpi xmlns:a14="http://schemas.microsoft.com/office/drawing/2010/main" val="0"/>
              </a:ext>
            </a:extLst>
          </a:blip>
          <a:srcRect l="9740" b="6152"/>
          <a:stretch>
            <a:fillRect/>
          </a:stretch>
        </p:blipFill>
        <p:spPr bwMode="auto">
          <a:xfrm>
            <a:off x="285728" y="323528"/>
            <a:ext cx="2057399" cy="1785950"/>
          </a:xfrm>
          <a:prstGeom prst="rect">
            <a:avLst/>
          </a:prstGeom>
          <a:ln>
            <a:noFill/>
          </a:ln>
          <a:effectLst>
            <a:softEdge rad="112500"/>
          </a:effectLst>
        </p:spPr>
      </p:pic>
      <p:sp>
        <p:nvSpPr>
          <p:cNvPr id="2" name="Rectangle 1"/>
          <p:cNvSpPr/>
          <p:nvPr/>
        </p:nvSpPr>
        <p:spPr>
          <a:xfrm>
            <a:off x="357166" y="2123728"/>
            <a:ext cx="2714644" cy="3231654"/>
          </a:xfrm>
          <a:prstGeom prst="rect">
            <a:avLst/>
          </a:prstGeom>
        </p:spPr>
        <p:txBody>
          <a:bodyPr wrap="square">
            <a:spAutoFit/>
          </a:bodyPr>
          <a:lstStyle/>
          <a:p>
            <a:endParaRPr lang="en-US" sz="1200" dirty="0">
              <a:solidFill>
                <a:prstClr val="black"/>
              </a:solidFill>
              <a:latin typeface="Times New Roman" pitchFamily="18" charset="0"/>
              <a:cs typeface="Times New Roman" pitchFamily="18" charset="0"/>
            </a:endParaRPr>
          </a:p>
          <a:p>
            <a:r>
              <a:rPr lang="sr-Latn-ME" sz="1200" dirty="0" smtClean="0">
                <a:solidFill>
                  <a:prstClr val="black"/>
                </a:solidFill>
                <a:latin typeface="Times New Roman" pitchFamily="18" charset="0"/>
                <a:cs typeface="Times New Roman" pitchFamily="18" charset="0"/>
              </a:rPr>
              <a:t>     </a:t>
            </a:r>
            <a:r>
              <a:rPr lang="en-US" sz="1200" dirty="0" err="1" smtClean="0">
                <a:solidFill>
                  <a:prstClr val="black"/>
                </a:solidFill>
                <a:latin typeface="Times New Roman" pitchFamily="18" charset="0"/>
                <a:cs typeface="Times New Roman" pitchFamily="18" charset="0"/>
              </a:rPr>
              <a:t>Ima</a:t>
            </a:r>
            <a:r>
              <a:rPr lang="en-US" sz="1200" dirty="0" smtClean="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jedna</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divna</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škola</a:t>
            </a:r>
            <a:r>
              <a:rPr lang="en-US" sz="1200" dirty="0">
                <a:solidFill>
                  <a:prstClr val="black"/>
                </a:solidFill>
                <a:latin typeface="Times New Roman" pitchFamily="18" charset="0"/>
                <a:cs typeface="Times New Roman" pitchFamily="18" charset="0"/>
              </a:rPr>
              <a:t> – ŠKOLA U PRIRODI. </a:t>
            </a:r>
            <a:r>
              <a:rPr lang="en-US" sz="1200" dirty="0" err="1">
                <a:solidFill>
                  <a:prstClr val="black"/>
                </a:solidFill>
                <a:latin typeface="Times New Roman" pitchFamily="18" charset="0"/>
                <a:cs typeface="Times New Roman" pitchFamily="18" charset="0"/>
              </a:rPr>
              <a:t>Svake</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godine</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krajem</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maja</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ostavljamo</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svoje</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roditelje</a:t>
            </a:r>
            <a:r>
              <a:rPr lang="en-US" sz="1200" dirty="0">
                <a:solidFill>
                  <a:prstClr val="black"/>
                </a:solidFill>
                <a:latin typeface="Times New Roman" pitchFamily="18" charset="0"/>
                <a:cs typeface="Times New Roman" pitchFamily="18" charset="0"/>
              </a:rPr>
              <a:t> i pod </a:t>
            </a:r>
            <a:r>
              <a:rPr lang="en-US" sz="1200" dirty="0" err="1">
                <a:solidFill>
                  <a:prstClr val="black"/>
                </a:solidFill>
                <a:latin typeface="Times New Roman" pitchFamily="18" charset="0"/>
                <a:cs typeface="Times New Roman" pitchFamily="18" charset="0"/>
              </a:rPr>
              <a:t>budnim</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okom</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svojih</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učitelja</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družimo</a:t>
            </a:r>
            <a:r>
              <a:rPr lang="en-US" sz="1200" dirty="0">
                <a:solidFill>
                  <a:prstClr val="black"/>
                </a:solidFill>
                <a:latin typeface="Times New Roman" pitchFamily="18" charset="0"/>
                <a:cs typeface="Times New Roman" pitchFamily="18" charset="0"/>
              </a:rPr>
              <a:t> se, </a:t>
            </a:r>
            <a:r>
              <a:rPr lang="en-US" sz="1200" dirty="0" err="1" smtClean="0">
                <a:solidFill>
                  <a:prstClr val="black"/>
                </a:solidFill>
                <a:latin typeface="Times New Roman" pitchFamily="18" charset="0"/>
                <a:cs typeface="Times New Roman" pitchFamily="18" charset="0"/>
              </a:rPr>
              <a:t>učimo</a:t>
            </a:r>
            <a:r>
              <a:rPr lang="en-US" sz="1200" dirty="0" smtClean="0">
                <a:solidFill>
                  <a:prstClr val="black"/>
                </a:solidFill>
                <a:latin typeface="Times New Roman" pitchFamily="18" charset="0"/>
                <a:cs typeface="Times New Roman" pitchFamily="18" charset="0"/>
              </a:rPr>
              <a:t>, </a:t>
            </a:r>
            <a:r>
              <a:rPr lang="en-US" sz="1200" dirty="0" err="1" smtClean="0">
                <a:solidFill>
                  <a:prstClr val="black"/>
                </a:solidFill>
                <a:latin typeface="Times New Roman" pitchFamily="18" charset="0"/>
                <a:cs typeface="Times New Roman" pitchFamily="18" charset="0"/>
              </a:rPr>
              <a:t>zabavljamo</a:t>
            </a:r>
            <a:r>
              <a:rPr lang="en-US" sz="1200" dirty="0" smtClean="0">
                <a:solidFill>
                  <a:prstClr val="black"/>
                </a:solidFill>
                <a:latin typeface="Times New Roman" pitchFamily="18" charset="0"/>
                <a:cs typeface="Times New Roman" pitchFamily="18" charset="0"/>
              </a:rPr>
              <a:t>. </a:t>
            </a:r>
            <a:r>
              <a:rPr lang="en-US" sz="1200" dirty="0" err="1" smtClean="0">
                <a:solidFill>
                  <a:prstClr val="black"/>
                </a:solidFill>
                <a:latin typeface="Times New Roman" pitchFamily="18" charset="0"/>
                <a:cs typeface="Times New Roman" pitchFamily="18" charset="0"/>
              </a:rPr>
              <a:t>Školske</a:t>
            </a:r>
            <a:r>
              <a:rPr lang="en-US" sz="1200" dirty="0" smtClean="0">
                <a:solidFill>
                  <a:prstClr val="black"/>
                </a:solidFill>
                <a:latin typeface="Times New Roman" pitchFamily="18" charset="0"/>
                <a:cs typeface="Times New Roman" pitchFamily="18" charset="0"/>
              </a:rPr>
              <a:t> </a:t>
            </a:r>
            <a:r>
              <a:rPr lang="en-US" sz="1200" dirty="0" smtClean="0">
                <a:solidFill>
                  <a:prstClr val="black"/>
                </a:solidFill>
                <a:latin typeface="Times New Roman" pitchFamily="18" charset="0"/>
                <a:cs typeface="Times New Roman" pitchFamily="18" charset="0"/>
              </a:rPr>
              <a:t>2012/2013</a:t>
            </a:r>
            <a:r>
              <a:rPr lang="sr-Latn-ME" sz="1200" dirty="0" smtClean="0">
                <a:solidFill>
                  <a:prstClr val="black"/>
                </a:solidFill>
                <a:latin typeface="Times New Roman" pitchFamily="18" charset="0"/>
                <a:cs typeface="Times New Roman" pitchFamily="18" charset="0"/>
              </a:rPr>
              <a:t>.</a:t>
            </a:r>
            <a:r>
              <a:rPr lang="en-US" sz="1200" dirty="0" smtClean="0">
                <a:solidFill>
                  <a:prstClr val="black"/>
                </a:solidFill>
                <a:latin typeface="Times New Roman" pitchFamily="18" charset="0"/>
                <a:cs typeface="Times New Roman" pitchFamily="18" charset="0"/>
              </a:rPr>
              <a:t> </a:t>
            </a:r>
            <a:r>
              <a:rPr lang="en-US" sz="1200" dirty="0" err="1" smtClean="0">
                <a:solidFill>
                  <a:prstClr val="black"/>
                </a:solidFill>
                <a:latin typeface="Times New Roman" pitchFamily="18" charset="0"/>
                <a:cs typeface="Times New Roman" pitchFamily="18" charset="0"/>
              </a:rPr>
              <a:t>naši</a:t>
            </a:r>
            <a:r>
              <a:rPr lang="sr-Latn-ME" sz="1200" dirty="0" smtClean="0">
                <a:solidFill>
                  <a:prstClr val="black"/>
                </a:solidFill>
                <a:latin typeface="Times New Roman" pitchFamily="18" charset="0"/>
                <a:cs typeface="Times New Roman" pitchFamily="18" charset="0"/>
              </a:rPr>
              <a:t> </a:t>
            </a:r>
            <a:r>
              <a:rPr lang="en-US" sz="1200" dirty="0" smtClean="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najmlađi</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boravili</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su</a:t>
            </a:r>
            <a:r>
              <a:rPr lang="en-US" sz="1200" dirty="0">
                <a:solidFill>
                  <a:prstClr val="black"/>
                </a:solidFill>
                <a:latin typeface="Times New Roman" pitchFamily="18" charset="0"/>
                <a:cs typeface="Times New Roman" pitchFamily="18" charset="0"/>
              </a:rPr>
              <a:t> u </a:t>
            </a:r>
            <a:r>
              <a:rPr lang="en-US" sz="1200" dirty="0" err="1">
                <a:solidFill>
                  <a:prstClr val="black"/>
                </a:solidFill>
                <a:latin typeface="Times New Roman" pitchFamily="18" charset="0"/>
                <a:cs typeface="Times New Roman" pitchFamily="18" charset="0"/>
              </a:rPr>
              <a:t>Rafailovičima</a:t>
            </a:r>
            <a:r>
              <a:rPr lang="en-US" sz="1200" dirty="0">
                <a:solidFill>
                  <a:prstClr val="black"/>
                </a:solidFill>
                <a:latin typeface="Times New Roman" pitchFamily="18" charset="0"/>
                <a:cs typeface="Times New Roman" pitchFamily="18" charset="0"/>
              </a:rPr>
              <a:t> u </a:t>
            </a:r>
            <a:r>
              <a:rPr lang="en-US" sz="1200" dirty="0" err="1">
                <a:solidFill>
                  <a:prstClr val="black"/>
                </a:solidFill>
                <a:latin typeface="Times New Roman" pitchFamily="18" charset="0"/>
                <a:cs typeface="Times New Roman" pitchFamily="18" charset="0"/>
              </a:rPr>
              <a:t>hotelu</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Šumadija</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Naša</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iskustva</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su</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predivna</a:t>
            </a:r>
            <a:r>
              <a:rPr lang="en-US" sz="1200" dirty="0">
                <a:solidFill>
                  <a:prstClr val="black"/>
                </a:solidFill>
                <a:latin typeface="Times New Roman" pitchFamily="18" charset="0"/>
                <a:cs typeface="Times New Roman" pitchFamily="18" charset="0"/>
              </a:rPr>
              <a:t>, </a:t>
            </a:r>
            <a:r>
              <a:rPr lang="en-US" sz="1200" dirty="0" smtClean="0">
                <a:solidFill>
                  <a:prstClr val="black"/>
                </a:solidFill>
                <a:latin typeface="Times New Roman" pitchFamily="18" charset="0"/>
                <a:cs typeface="Times New Roman" pitchFamily="18" charset="0"/>
              </a:rPr>
              <a:t>pa</a:t>
            </a:r>
            <a:r>
              <a:rPr lang="sr-Latn-ME" sz="1200" dirty="0" smtClean="0">
                <a:solidFill>
                  <a:prstClr val="black"/>
                </a:solidFill>
                <a:latin typeface="Times New Roman" pitchFamily="18" charset="0"/>
                <a:cs typeface="Times New Roman" pitchFamily="18" charset="0"/>
              </a:rPr>
              <a:t> ć</a:t>
            </a:r>
            <a:r>
              <a:rPr lang="en-US" sz="1200" dirty="0" err="1" smtClean="0">
                <a:solidFill>
                  <a:prstClr val="black"/>
                </a:solidFill>
                <a:latin typeface="Times New Roman" pitchFamily="18" charset="0"/>
                <a:cs typeface="Times New Roman" pitchFamily="18" charset="0"/>
              </a:rPr>
              <a:t>emo</a:t>
            </a:r>
            <a:r>
              <a:rPr lang="en-US" sz="1200" dirty="0" smtClean="0">
                <a:solidFill>
                  <a:prstClr val="black"/>
                </a:solidFill>
                <a:latin typeface="Times New Roman" pitchFamily="18" charset="0"/>
                <a:cs typeface="Times New Roman" pitchFamily="18" charset="0"/>
              </a:rPr>
              <a:t> </a:t>
            </a:r>
            <a:r>
              <a:rPr lang="en-US" sz="1200" dirty="0">
                <a:solidFill>
                  <a:prstClr val="black"/>
                </a:solidFill>
                <a:latin typeface="Times New Roman" pitchFamily="18" charset="0"/>
                <a:cs typeface="Times New Roman" pitchFamily="18" charset="0"/>
              </a:rPr>
              <a:t>i </a:t>
            </a:r>
            <a:r>
              <a:rPr lang="en-US" sz="1200" dirty="0" err="1">
                <a:solidFill>
                  <a:prstClr val="black"/>
                </a:solidFill>
                <a:latin typeface="Times New Roman" pitchFamily="18" charset="0"/>
                <a:cs typeface="Times New Roman" pitchFamily="18" charset="0"/>
              </a:rPr>
              <a:t>ove</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godine</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posjetiti</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ovo</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predivno</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primorsko</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mjesto</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boravičemo</a:t>
            </a:r>
            <a:r>
              <a:rPr lang="en-US" sz="1200" dirty="0">
                <a:solidFill>
                  <a:prstClr val="black"/>
                </a:solidFill>
                <a:latin typeface="Times New Roman" pitchFamily="18" charset="0"/>
                <a:cs typeface="Times New Roman" pitchFamily="18" charset="0"/>
              </a:rPr>
              <a:t> u </a:t>
            </a:r>
            <a:r>
              <a:rPr lang="en-US" sz="1200" dirty="0" err="1">
                <a:solidFill>
                  <a:prstClr val="black"/>
                </a:solidFill>
                <a:latin typeface="Times New Roman" pitchFamily="18" charset="0"/>
                <a:cs typeface="Times New Roman" pitchFamily="18" charset="0"/>
              </a:rPr>
              <a:t>hotelu</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Naftagas</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Svaki</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dan</a:t>
            </a:r>
            <a:r>
              <a:rPr lang="en-US" sz="1200" dirty="0">
                <a:solidFill>
                  <a:prstClr val="black"/>
                </a:solidFill>
                <a:latin typeface="Times New Roman" pitchFamily="18" charset="0"/>
                <a:cs typeface="Times New Roman" pitchFamily="18" charset="0"/>
              </a:rPr>
              <a:t> je </a:t>
            </a:r>
            <a:r>
              <a:rPr lang="en-US" sz="1200" dirty="0" err="1">
                <a:solidFill>
                  <a:prstClr val="black"/>
                </a:solidFill>
                <a:latin typeface="Times New Roman" pitchFamily="18" charset="0"/>
                <a:cs typeface="Times New Roman" pitchFamily="18" charset="0"/>
              </a:rPr>
              <a:t>ispunjen</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Počinjemo</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jutarnjom</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gimnastikom</a:t>
            </a:r>
            <a:r>
              <a:rPr lang="en-US" sz="1200" dirty="0">
                <a:solidFill>
                  <a:prstClr val="black"/>
                </a:solidFill>
                <a:latin typeface="Times New Roman" pitchFamily="18" charset="0"/>
                <a:cs typeface="Times New Roman" pitchFamily="18" charset="0"/>
              </a:rPr>
              <a:t> pored </a:t>
            </a:r>
            <a:r>
              <a:rPr lang="en-US" sz="1200" dirty="0" err="1">
                <a:solidFill>
                  <a:prstClr val="black"/>
                </a:solidFill>
                <a:latin typeface="Times New Roman" pitchFamily="18" charset="0"/>
                <a:cs typeface="Times New Roman" pitchFamily="18" charset="0"/>
              </a:rPr>
              <a:t>mora</a:t>
            </a:r>
            <a:r>
              <a:rPr lang="en-US" sz="1200" dirty="0">
                <a:solidFill>
                  <a:prstClr val="black"/>
                </a:solidFill>
                <a:latin typeface="Times New Roman" pitchFamily="18" charset="0"/>
                <a:cs typeface="Times New Roman" pitchFamily="18" charset="0"/>
              </a:rPr>
              <a:t>, a </a:t>
            </a:r>
            <a:r>
              <a:rPr lang="en-US" sz="1200" dirty="0" err="1">
                <a:solidFill>
                  <a:prstClr val="black"/>
                </a:solidFill>
                <a:latin typeface="Times New Roman" pitchFamily="18" charset="0"/>
                <a:cs typeface="Times New Roman" pitchFamily="18" charset="0"/>
              </a:rPr>
              <a:t>potom</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naši</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učitelji</a:t>
            </a:r>
            <a:r>
              <a:rPr lang="en-US" sz="1200" dirty="0">
                <a:solidFill>
                  <a:prstClr val="black"/>
                </a:solidFill>
                <a:latin typeface="Times New Roman" pitchFamily="18" charset="0"/>
                <a:cs typeface="Times New Roman" pitchFamily="18" charset="0"/>
              </a:rPr>
              <a:t> i </a:t>
            </a:r>
            <a:r>
              <a:rPr lang="en-US" sz="1200" dirty="0" err="1">
                <a:solidFill>
                  <a:prstClr val="black"/>
                </a:solidFill>
                <a:latin typeface="Times New Roman" pitchFamily="18" charset="0"/>
                <a:cs typeface="Times New Roman" pitchFamily="18" charset="0"/>
              </a:rPr>
              <a:t>animatori</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vješto</a:t>
            </a:r>
            <a:r>
              <a:rPr lang="en-US" sz="1200" dirty="0">
                <a:solidFill>
                  <a:prstClr val="black"/>
                </a:solidFill>
                <a:latin typeface="Times New Roman" pitchFamily="18" charset="0"/>
                <a:cs typeface="Times New Roman" pitchFamily="18" charset="0"/>
              </a:rPr>
              <a:t> i </a:t>
            </a:r>
            <a:r>
              <a:rPr lang="en-US" sz="1200" dirty="0" err="1">
                <a:solidFill>
                  <a:prstClr val="black"/>
                </a:solidFill>
                <a:latin typeface="Times New Roman" pitchFamily="18" charset="0"/>
                <a:cs typeface="Times New Roman" pitchFamily="18" charset="0"/>
              </a:rPr>
              <a:t>zanimljivo</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organizuju</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naše</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vrijeme</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Svaki</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dan</a:t>
            </a:r>
            <a:r>
              <a:rPr lang="en-US" sz="1200" dirty="0">
                <a:solidFill>
                  <a:prstClr val="black"/>
                </a:solidFill>
                <a:latin typeface="Times New Roman" pitchFamily="18" charset="0"/>
                <a:cs typeface="Times New Roman" pitchFamily="18" charset="0"/>
              </a:rPr>
              <a:t> je </a:t>
            </a:r>
            <a:r>
              <a:rPr lang="en-US" sz="1200" dirty="0" err="1">
                <a:solidFill>
                  <a:prstClr val="black"/>
                </a:solidFill>
                <a:latin typeface="Times New Roman" pitchFamily="18" charset="0"/>
                <a:cs typeface="Times New Roman" pitchFamily="18" charset="0"/>
              </a:rPr>
              <a:t>ispunjen</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različitim</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aktivnostima</a:t>
            </a:r>
            <a:r>
              <a:rPr lang="en-US" sz="1200" dirty="0">
                <a:solidFill>
                  <a:prstClr val="black"/>
                </a:solidFill>
                <a:latin typeface="Times New Roman" pitchFamily="18" charset="0"/>
                <a:cs typeface="Times New Roman" pitchFamily="18" charset="0"/>
              </a:rPr>
              <a:t>, pa </a:t>
            </a:r>
            <a:r>
              <a:rPr lang="en-US" sz="1200" dirty="0" err="1">
                <a:solidFill>
                  <a:prstClr val="black"/>
                </a:solidFill>
                <a:latin typeface="Times New Roman" pitchFamily="18" charset="0"/>
                <a:cs typeface="Times New Roman" pitchFamily="18" charset="0"/>
              </a:rPr>
              <a:t>nikome</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nije</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dosadno</a:t>
            </a:r>
            <a:r>
              <a:rPr lang="en-US" sz="1200" dirty="0">
                <a:solidFill>
                  <a:prstClr val="black"/>
                </a:solidFill>
                <a:latin typeface="Times New Roman" pitchFamily="18" charset="0"/>
                <a:cs typeface="Times New Roman" pitchFamily="18" charset="0"/>
              </a:rPr>
              <a:t>.</a:t>
            </a:r>
          </a:p>
        </p:txBody>
      </p:sp>
      <p:sp>
        <p:nvSpPr>
          <p:cNvPr id="4" name="Rectangle 3"/>
          <p:cNvSpPr/>
          <p:nvPr/>
        </p:nvSpPr>
        <p:spPr>
          <a:xfrm>
            <a:off x="2786058" y="4860032"/>
            <a:ext cx="2292363" cy="461665"/>
          </a:xfrm>
          <a:prstGeom prst="rect">
            <a:avLst/>
          </a:prstGeom>
        </p:spPr>
        <p:txBody>
          <a:bodyPr wrap="square">
            <a:spAutoFit/>
          </a:bodyPr>
          <a:lstStyle/>
          <a:p>
            <a:r>
              <a:rPr lang="en-US" sz="1200" dirty="0" err="1">
                <a:solidFill>
                  <a:prstClr val="black"/>
                </a:solidFill>
                <a:latin typeface="Times New Roman" pitchFamily="18" charset="0"/>
                <a:cs typeface="Times New Roman" pitchFamily="18" charset="0"/>
              </a:rPr>
              <a:t>Nastava</a:t>
            </a:r>
            <a:r>
              <a:rPr lang="en-US" sz="1200" dirty="0">
                <a:solidFill>
                  <a:prstClr val="black"/>
                </a:solidFill>
                <a:latin typeface="Times New Roman" pitchFamily="18" charset="0"/>
                <a:cs typeface="Times New Roman" pitchFamily="18" charset="0"/>
              </a:rPr>
              <a:t> se </a:t>
            </a:r>
            <a:r>
              <a:rPr lang="en-US" sz="1200" dirty="0" err="1">
                <a:solidFill>
                  <a:prstClr val="black"/>
                </a:solidFill>
                <a:latin typeface="Times New Roman" pitchFamily="18" charset="0"/>
                <a:cs typeface="Times New Roman" pitchFamily="18" charset="0"/>
              </a:rPr>
              <a:t>odvija</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po</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planu</a:t>
            </a:r>
            <a:r>
              <a:rPr lang="en-US" sz="1200" dirty="0">
                <a:solidFill>
                  <a:prstClr val="black"/>
                </a:solidFill>
                <a:latin typeface="Times New Roman" pitchFamily="18" charset="0"/>
                <a:cs typeface="Times New Roman" pitchFamily="18" charset="0"/>
              </a:rPr>
              <a:t> i </a:t>
            </a:r>
            <a:r>
              <a:rPr lang="en-US" sz="1200" dirty="0" err="1">
                <a:solidFill>
                  <a:prstClr val="black"/>
                </a:solidFill>
                <a:latin typeface="Times New Roman" pitchFamily="18" charset="0"/>
                <a:cs typeface="Times New Roman" pitchFamily="18" charset="0"/>
              </a:rPr>
              <a:t>programu</a:t>
            </a:r>
            <a:r>
              <a:rPr lang="en-US" sz="1200" dirty="0">
                <a:solidFill>
                  <a:prstClr val="black"/>
                </a:solidFill>
                <a:latin typeface="Times New Roman" pitchFamily="18" charset="0"/>
                <a:cs typeface="Times New Roman" pitchFamily="18" charset="0"/>
              </a:rPr>
              <a:t> u </a:t>
            </a:r>
            <a:r>
              <a:rPr lang="en-US" sz="1200" dirty="0" err="1">
                <a:solidFill>
                  <a:prstClr val="black"/>
                </a:solidFill>
                <a:latin typeface="Times New Roman" pitchFamily="18" charset="0"/>
                <a:cs typeface="Times New Roman" pitchFamily="18" charset="0"/>
              </a:rPr>
              <a:t>ugodnom</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ambijentu</a:t>
            </a:r>
            <a:r>
              <a:rPr lang="en-US" sz="1200" dirty="0">
                <a:solidFill>
                  <a:prstClr val="black"/>
                </a:solidFill>
                <a:latin typeface="Times New Roman" pitchFamily="18" charset="0"/>
                <a:cs typeface="Times New Roman" pitchFamily="18" charset="0"/>
              </a:rPr>
              <a:t>.</a:t>
            </a:r>
          </a:p>
        </p:txBody>
      </p:sp>
      <p:pic>
        <p:nvPicPr>
          <p:cNvPr id="6" name="Picture 5" descr="C:\Users\Dijana\Desktop\IIa\IMG_2569.JPG"/>
          <p:cNvPicPr/>
          <p:nvPr/>
        </p:nvPicPr>
        <p:blipFill rotWithShape="1">
          <a:blip r:embed="rId4" cstate="print">
            <a:extLst>
              <a:ext uri="{28A0092B-C50C-407E-A947-70E740481C1C}">
                <a14:useLocalDpi xmlns:a14="http://schemas.microsoft.com/office/drawing/2010/main" val="0"/>
              </a:ext>
            </a:extLst>
          </a:blip>
          <a:srcRect l="7198" t="5893"/>
          <a:stretch/>
        </p:blipFill>
        <p:spPr bwMode="auto">
          <a:xfrm>
            <a:off x="4857760" y="6372200"/>
            <a:ext cx="1857801" cy="1297172"/>
          </a:xfrm>
          <a:prstGeom prst="rect">
            <a:avLst/>
          </a:prstGeom>
          <a:ln>
            <a:noFill/>
          </a:ln>
          <a:effectLst>
            <a:softEdge rad="112500"/>
          </a:effectLst>
        </p:spPr>
      </p:pic>
      <p:sp>
        <p:nvSpPr>
          <p:cNvPr id="7" name="Rectangle 6"/>
          <p:cNvSpPr/>
          <p:nvPr/>
        </p:nvSpPr>
        <p:spPr>
          <a:xfrm>
            <a:off x="5024006" y="5796136"/>
            <a:ext cx="1357322" cy="646331"/>
          </a:xfrm>
          <a:prstGeom prst="rect">
            <a:avLst/>
          </a:prstGeom>
        </p:spPr>
        <p:txBody>
          <a:bodyPr wrap="square">
            <a:spAutoFit/>
          </a:bodyPr>
          <a:lstStyle/>
          <a:p>
            <a:r>
              <a:rPr lang="en-US" sz="1200" dirty="0">
                <a:solidFill>
                  <a:prstClr val="black"/>
                </a:solidFill>
                <a:latin typeface="Times New Roman" pitchFamily="18" charset="0"/>
                <a:cs typeface="Times New Roman" pitchFamily="18" charset="0"/>
              </a:rPr>
              <a:t>A </a:t>
            </a:r>
            <a:r>
              <a:rPr lang="en-US" sz="1200" dirty="0" err="1">
                <a:solidFill>
                  <a:prstClr val="black"/>
                </a:solidFill>
                <a:latin typeface="Times New Roman" pitchFamily="18" charset="0"/>
                <a:cs typeface="Times New Roman" pitchFamily="18" charset="0"/>
              </a:rPr>
              <a:t>naveče</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toaleta</a:t>
            </a:r>
            <a:r>
              <a:rPr lang="en-US" sz="1200" dirty="0">
                <a:solidFill>
                  <a:prstClr val="black"/>
                </a:solidFill>
                <a:latin typeface="Times New Roman" pitchFamily="18" charset="0"/>
                <a:cs typeface="Times New Roman" pitchFamily="18" charset="0"/>
              </a:rPr>
              <a:t> je </a:t>
            </a:r>
            <a:r>
              <a:rPr lang="en-US" sz="1200" dirty="0" err="1">
                <a:solidFill>
                  <a:prstClr val="black"/>
                </a:solidFill>
                <a:latin typeface="Times New Roman" pitchFamily="18" charset="0"/>
                <a:cs typeface="Times New Roman" pitchFamily="18" charset="0"/>
              </a:rPr>
              <a:t>spremna</a:t>
            </a:r>
            <a:r>
              <a:rPr lang="en-US" sz="1200" dirty="0">
                <a:solidFill>
                  <a:prstClr val="black"/>
                </a:solidFill>
                <a:latin typeface="Times New Roman" pitchFamily="18" charset="0"/>
                <a:cs typeface="Times New Roman" pitchFamily="18" charset="0"/>
              </a:rPr>
              <a:t> i </a:t>
            </a:r>
            <a:r>
              <a:rPr lang="en-US" sz="1200" dirty="0" err="1">
                <a:solidFill>
                  <a:prstClr val="black"/>
                </a:solidFill>
                <a:latin typeface="Times New Roman" pitchFamily="18" charset="0"/>
                <a:cs typeface="Times New Roman" pitchFamily="18" charset="0"/>
              </a:rPr>
              <a:t>žurka</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može</a:t>
            </a:r>
            <a:r>
              <a:rPr lang="en-US" sz="1200" dirty="0">
                <a:solidFill>
                  <a:prstClr val="black"/>
                </a:solidFill>
                <a:latin typeface="Times New Roman" pitchFamily="18" charset="0"/>
                <a:cs typeface="Times New Roman" pitchFamily="18" charset="0"/>
              </a:rPr>
              <a:t> da </a:t>
            </a:r>
            <a:r>
              <a:rPr lang="en-US" sz="1200" dirty="0" err="1">
                <a:solidFill>
                  <a:prstClr val="black"/>
                </a:solidFill>
                <a:latin typeface="Times New Roman" pitchFamily="18" charset="0"/>
                <a:cs typeface="Times New Roman" pitchFamily="18" charset="0"/>
              </a:rPr>
              <a:t>počne</a:t>
            </a:r>
            <a:r>
              <a:rPr lang="en-US" sz="1200" dirty="0">
                <a:solidFill>
                  <a:prstClr val="black"/>
                </a:solidFill>
                <a:latin typeface="Times New Roman" pitchFamily="18" charset="0"/>
                <a:cs typeface="Times New Roman" pitchFamily="18" charset="0"/>
              </a:rPr>
              <a:t>.</a:t>
            </a:r>
          </a:p>
        </p:txBody>
      </p:sp>
      <p:sp>
        <p:nvSpPr>
          <p:cNvPr id="8" name="Rectangle 7"/>
          <p:cNvSpPr/>
          <p:nvPr/>
        </p:nvSpPr>
        <p:spPr>
          <a:xfrm>
            <a:off x="5000637" y="5004048"/>
            <a:ext cx="1643074" cy="830997"/>
          </a:xfrm>
          <a:prstGeom prst="rect">
            <a:avLst/>
          </a:prstGeom>
        </p:spPr>
        <p:txBody>
          <a:bodyPr wrap="square">
            <a:spAutoFit/>
          </a:bodyPr>
          <a:lstStyle/>
          <a:p>
            <a:r>
              <a:rPr lang="en-US" sz="1200" dirty="0" err="1">
                <a:solidFill>
                  <a:prstClr val="black"/>
                </a:solidFill>
                <a:latin typeface="Times New Roman" pitchFamily="18" charset="0"/>
                <a:cs typeface="Times New Roman" pitchFamily="18" charset="0"/>
              </a:rPr>
              <a:t>Kišni</a:t>
            </a:r>
            <a:r>
              <a:rPr lang="en-US" sz="1200" dirty="0">
                <a:solidFill>
                  <a:prstClr val="black"/>
                </a:solidFill>
                <a:latin typeface="Times New Roman" pitchFamily="18" charset="0"/>
                <a:cs typeface="Times New Roman" pitchFamily="18" charset="0"/>
              </a:rPr>
              <a:t> je </a:t>
            </a:r>
            <a:r>
              <a:rPr lang="en-US" sz="1200" dirty="0" err="1" smtClean="0">
                <a:solidFill>
                  <a:prstClr val="black"/>
                </a:solidFill>
                <a:latin typeface="Times New Roman" pitchFamily="18" charset="0"/>
                <a:cs typeface="Times New Roman" pitchFamily="18" charset="0"/>
              </a:rPr>
              <a:t>dan</a:t>
            </a:r>
            <a:r>
              <a:rPr lang="sr-Latn-ME" sz="1200" dirty="0" smtClean="0">
                <a:solidFill>
                  <a:prstClr val="black"/>
                </a:solidFill>
                <a:latin typeface="Times New Roman" pitchFamily="18" charset="0"/>
                <a:cs typeface="Times New Roman" pitchFamily="18" charset="0"/>
              </a:rPr>
              <a:t>,</a:t>
            </a:r>
            <a:r>
              <a:rPr lang="en-US" sz="1200" dirty="0" smtClean="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ali</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nama</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nije</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dosadno</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crtamo</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igramo</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gledamo</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filmove</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družimo</a:t>
            </a:r>
            <a:r>
              <a:rPr lang="en-US" sz="1200" dirty="0">
                <a:solidFill>
                  <a:prstClr val="black"/>
                </a:solidFill>
                <a:latin typeface="Times New Roman" pitchFamily="18" charset="0"/>
                <a:cs typeface="Times New Roman" pitchFamily="18" charset="0"/>
              </a:rPr>
              <a:t> se...)</a:t>
            </a:r>
          </a:p>
        </p:txBody>
      </p:sp>
      <p:pic>
        <p:nvPicPr>
          <p:cNvPr id="9" name="Picture 8" descr="C:\Users\Dijana\Desktop\IIa\IMG_2595.JPG"/>
          <p:cNvPicPr/>
          <p:nvPr/>
        </p:nvPicPr>
        <p:blipFill rotWithShape="1">
          <a:blip r:embed="rId5" cstate="print">
            <a:extLst>
              <a:ext uri="{28A0092B-C50C-407E-A947-70E740481C1C}">
                <a14:useLocalDpi xmlns:a14="http://schemas.microsoft.com/office/drawing/2010/main" val="0"/>
              </a:ext>
            </a:extLst>
          </a:blip>
          <a:srcRect t="9876" r="22375"/>
          <a:stretch/>
        </p:blipFill>
        <p:spPr bwMode="auto">
          <a:xfrm>
            <a:off x="4714884" y="3707904"/>
            <a:ext cx="1928827" cy="1357322"/>
          </a:xfrm>
          <a:prstGeom prst="rect">
            <a:avLst/>
          </a:prstGeom>
          <a:ln>
            <a:noFill/>
          </a:ln>
          <a:effectLst>
            <a:softEdge rad="112500"/>
          </a:effectLst>
        </p:spPr>
      </p:pic>
      <p:pic>
        <p:nvPicPr>
          <p:cNvPr id="10" name="Picture 9" descr="C:\Users\Dijana\Desktop\IIa\IMG_2582.JPG"/>
          <p:cNvPicPr/>
          <p:nvPr/>
        </p:nvPicPr>
        <p:blipFill rotWithShape="1">
          <a:blip r:embed="rId6" cstate="print">
            <a:extLst>
              <a:ext uri="{28A0092B-C50C-407E-A947-70E740481C1C}">
                <a14:useLocalDpi xmlns:a14="http://schemas.microsoft.com/office/drawing/2010/main" val="0"/>
              </a:ext>
            </a:extLst>
          </a:blip>
          <a:srcRect r="15131" b="10569"/>
          <a:stretch/>
        </p:blipFill>
        <p:spPr bwMode="auto">
          <a:xfrm>
            <a:off x="2857496" y="3347864"/>
            <a:ext cx="2000264" cy="1500198"/>
          </a:xfrm>
          <a:prstGeom prst="rect">
            <a:avLst/>
          </a:prstGeom>
          <a:ln>
            <a:noFill/>
          </a:ln>
          <a:effectLst>
            <a:softEdge rad="112500"/>
          </a:effectLst>
        </p:spPr>
      </p:pic>
      <p:sp>
        <p:nvSpPr>
          <p:cNvPr id="11" name="Rectangle 10"/>
          <p:cNvSpPr/>
          <p:nvPr/>
        </p:nvSpPr>
        <p:spPr>
          <a:xfrm>
            <a:off x="353119" y="6588224"/>
            <a:ext cx="2689335" cy="646331"/>
          </a:xfrm>
          <a:prstGeom prst="rect">
            <a:avLst/>
          </a:prstGeom>
        </p:spPr>
        <p:txBody>
          <a:bodyPr wrap="square">
            <a:spAutoFit/>
          </a:bodyPr>
          <a:lstStyle/>
          <a:p>
            <a:r>
              <a:rPr lang="en-US" sz="1200" dirty="0">
                <a:solidFill>
                  <a:prstClr val="black"/>
                </a:solidFill>
                <a:latin typeface="Times New Roman" pitchFamily="18" charset="0"/>
                <a:cs typeface="Times New Roman" pitchFamily="18" charset="0"/>
              </a:rPr>
              <a:t>Na </a:t>
            </a:r>
            <a:r>
              <a:rPr lang="en-US" sz="1200" dirty="0" err="1">
                <a:solidFill>
                  <a:prstClr val="black"/>
                </a:solidFill>
                <a:latin typeface="Times New Roman" pitchFamily="18" charset="0"/>
                <a:cs typeface="Times New Roman" pitchFamily="18" charset="0"/>
              </a:rPr>
              <a:t>plaži</a:t>
            </a:r>
            <a:r>
              <a:rPr lang="en-US" sz="1200" dirty="0">
                <a:solidFill>
                  <a:prstClr val="black"/>
                </a:solidFill>
                <a:latin typeface="Times New Roman" pitchFamily="18" charset="0"/>
                <a:cs typeface="Times New Roman" pitchFamily="18" charset="0"/>
              </a:rPr>
              <a:t> je </a:t>
            </a:r>
            <a:r>
              <a:rPr lang="en-US" sz="1200" dirty="0" err="1">
                <a:solidFill>
                  <a:prstClr val="black"/>
                </a:solidFill>
                <a:latin typeface="Times New Roman" pitchFamily="18" charset="0"/>
                <a:cs typeface="Times New Roman" pitchFamily="18" charset="0"/>
              </a:rPr>
              <a:t>poseban</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ugođaj</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Pravimo</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kule</a:t>
            </a:r>
            <a:r>
              <a:rPr lang="en-US" sz="1200" dirty="0">
                <a:solidFill>
                  <a:prstClr val="black"/>
                </a:solidFill>
                <a:latin typeface="Times New Roman" pitchFamily="18" charset="0"/>
                <a:cs typeface="Times New Roman" pitchFamily="18" charset="0"/>
              </a:rPr>
              <a:t> i </a:t>
            </a:r>
            <a:r>
              <a:rPr lang="en-US" sz="1200" dirty="0" err="1">
                <a:solidFill>
                  <a:prstClr val="black"/>
                </a:solidFill>
                <a:latin typeface="Times New Roman" pitchFamily="18" charset="0"/>
                <a:cs typeface="Times New Roman" pitchFamily="18" charset="0"/>
              </a:rPr>
              <a:t>dvorce</a:t>
            </a:r>
            <a:r>
              <a:rPr lang="en-US" sz="1200" dirty="0">
                <a:solidFill>
                  <a:prstClr val="black"/>
                </a:solidFill>
                <a:latin typeface="Times New Roman" pitchFamily="18" charset="0"/>
                <a:cs typeface="Times New Roman" pitchFamily="18" charset="0"/>
              </a:rPr>
              <a:t> od </a:t>
            </a:r>
            <a:r>
              <a:rPr lang="en-US" sz="1200" dirty="0" err="1">
                <a:solidFill>
                  <a:prstClr val="black"/>
                </a:solidFill>
                <a:latin typeface="Times New Roman" pitchFamily="18" charset="0"/>
                <a:cs typeface="Times New Roman" pitchFamily="18" charset="0"/>
              </a:rPr>
              <a:t>pijeska</a:t>
            </a:r>
            <a:r>
              <a:rPr lang="en-US" sz="1200" dirty="0">
                <a:solidFill>
                  <a:prstClr val="black"/>
                </a:solidFill>
                <a:latin typeface="Times New Roman" pitchFamily="18" charset="0"/>
                <a:cs typeface="Times New Roman" pitchFamily="18" charset="0"/>
              </a:rPr>
              <a:t>, </a:t>
            </a:r>
            <a:r>
              <a:rPr lang="en-US" sz="1200" dirty="0" err="1" smtClean="0">
                <a:solidFill>
                  <a:prstClr val="black"/>
                </a:solidFill>
                <a:latin typeface="Times New Roman" pitchFamily="18" charset="0"/>
                <a:cs typeface="Times New Roman" pitchFamily="18" charset="0"/>
              </a:rPr>
              <a:t>takmičimo</a:t>
            </a:r>
            <a:r>
              <a:rPr lang="en-US" sz="1200" dirty="0" smtClean="0">
                <a:solidFill>
                  <a:prstClr val="black"/>
                </a:solidFill>
                <a:latin typeface="Times New Roman" pitchFamily="18" charset="0"/>
                <a:cs typeface="Times New Roman" pitchFamily="18" charset="0"/>
              </a:rPr>
              <a:t>      se </a:t>
            </a:r>
            <a:r>
              <a:rPr lang="en-US" sz="1200" dirty="0" err="1" smtClean="0">
                <a:solidFill>
                  <a:prstClr val="black"/>
                </a:solidFill>
                <a:latin typeface="Times New Roman" pitchFamily="18" charset="0"/>
                <a:cs typeface="Times New Roman" pitchFamily="18" charset="0"/>
              </a:rPr>
              <a:t>ko</a:t>
            </a:r>
            <a:r>
              <a:rPr lang="en-US" sz="1200" dirty="0" smtClean="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će</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brže</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ko</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će</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bolje</a:t>
            </a:r>
            <a:r>
              <a:rPr lang="en-US" sz="1200" dirty="0">
                <a:solidFill>
                  <a:prstClr val="black"/>
                </a:solidFill>
                <a:latin typeface="Times New Roman" pitchFamily="18" charset="0"/>
                <a:cs typeface="Times New Roman" pitchFamily="18" charset="0"/>
              </a:rPr>
              <a:t>.</a:t>
            </a:r>
          </a:p>
        </p:txBody>
      </p:sp>
      <p:pic>
        <p:nvPicPr>
          <p:cNvPr id="12" name="Picture 11" descr="C:\Users\Dijana\Desktop\IIa\IMG_2606.JPG"/>
          <p:cNvPicPr/>
          <p:nvPr/>
        </p:nvPicPr>
        <p:blipFill rotWithShape="1">
          <a:blip r:embed="rId7" cstate="print">
            <a:extLst>
              <a:ext uri="{28A0092B-C50C-407E-A947-70E740481C1C}">
                <a14:useLocalDpi xmlns:a14="http://schemas.microsoft.com/office/drawing/2010/main" val="0"/>
              </a:ext>
            </a:extLst>
          </a:blip>
          <a:srcRect r="11193" b="21136"/>
          <a:stretch/>
        </p:blipFill>
        <p:spPr bwMode="auto">
          <a:xfrm>
            <a:off x="357166" y="5292080"/>
            <a:ext cx="2503817" cy="1382168"/>
          </a:xfrm>
          <a:prstGeom prst="rect">
            <a:avLst/>
          </a:prstGeom>
          <a:ln>
            <a:noFill/>
          </a:ln>
          <a:effectLst>
            <a:softEdge rad="112500"/>
          </a:effectLst>
        </p:spPr>
      </p:pic>
      <p:pic>
        <p:nvPicPr>
          <p:cNvPr id="14" name="Picture 13" descr="C:\Users\Dijana\Desktop\IIa\IMG_2616.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28934" y="5292080"/>
            <a:ext cx="1368152" cy="1360289"/>
          </a:xfrm>
          <a:prstGeom prst="rect">
            <a:avLst/>
          </a:prstGeom>
          <a:ln>
            <a:noFill/>
          </a:ln>
          <a:effectLst>
            <a:softEdge rad="112500"/>
          </a:effectLst>
        </p:spPr>
      </p:pic>
      <p:sp>
        <p:nvSpPr>
          <p:cNvPr id="15" name="Rectangle 14"/>
          <p:cNvSpPr/>
          <p:nvPr/>
        </p:nvSpPr>
        <p:spPr>
          <a:xfrm>
            <a:off x="2786058" y="6549315"/>
            <a:ext cx="2143139" cy="830997"/>
          </a:xfrm>
          <a:prstGeom prst="rect">
            <a:avLst/>
          </a:prstGeom>
        </p:spPr>
        <p:txBody>
          <a:bodyPr wrap="square">
            <a:spAutoFit/>
          </a:bodyPr>
          <a:lstStyle/>
          <a:p>
            <a:r>
              <a:rPr lang="en-US" sz="1200" dirty="0" err="1">
                <a:solidFill>
                  <a:prstClr val="black"/>
                </a:solidFill>
                <a:latin typeface="Times New Roman" pitchFamily="18" charset="0"/>
                <a:cs typeface="Times New Roman" pitchFamily="18" charset="0"/>
              </a:rPr>
              <a:t>Danima</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unaprijed</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planiramo</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maske</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Ima</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tu</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svega</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policajci</a:t>
            </a:r>
            <a:r>
              <a:rPr lang="en-US" sz="1200" dirty="0">
                <a:solidFill>
                  <a:prstClr val="black"/>
                </a:solidFill>
                <a:latin typeface="Times New Roman" pitchFamily="18" charset="0"/>
                <a:cs typeface="Times New Roman" pitchFamily="18" charset="0"/>
              </a:rPr>
              <a:t>, super </a:t>
            </a:r>
            <a:r>
              <a:rPr lang="en-US" sz="1200" dirty="0" err="1">
                <a:solidFill>
                  <a:prstClr val="black"/>
                </a:solidFill>
                <a:latin typeface="Times New Roman" pitchFamily="18" charset="0"/>
                <a:cs typeface="Times New Roman" pitchFamily="18" charset="0"/>
              </a:rPr>
              <a:t>junaci</a:t>
            </a:r>
            <a:r>
              <a:rPr lang="en-US" sz="1200" dirty="0">
                <a:solidFill>
                  <a:prstClr val="black"/>
                </a:solidFill>
                <a:latin typeface="Times New Roman" pitchFamily="18" charset="0"/>
                <a:cs typeface="Times New Roman" pitchFamily="18" charset="0"/>
              </a:rPr>
              <a:t>, </a:t>
            </a:r>
            <a:r>
              <a:rPr lang="en-US" sz="1200" dirty="0" smtClean="0">
                <a:solidFill>
                  <a:prstClr val="black"/>
                </a:solidFill>
                <a:latin typeface="Times New Roman" pitchFamily="18" charset="0"/>
                <a:cs typeface="Times New Roman" pitchFamily="18" charset="0"/>
              </a:rPr>
              <a:t>vile... </a:t>
            </a:r>
            <a:r>
              <a:rPr lang="en-US" sz="1200" dirty="0" err="1" smtClean="0">
                <a:solidFill>
                  <a:prstClr val="black"/>
                </a:solidFill>
                <a:latin typeface="Times New Roman" pitchFamily="18" charset="0"/>
                <a:cs typeface="Times New Roman" pitchFamily="18" charset="0"/>
              </a:rPr>
              <a:t>Tu</a:t>
            </a:r>
            <a:r>
              <a:rPr lang="en-US" sz="1200" dirty="0" smtClean="0">
                <a:solidFill>
                  <a:prstClr val="black"/>
                </a:solidFill>
                <a:latin typeface="Times New Roman" pitchFamily="18" charset="0"/>
                <a:cs typeface="Times New Roman" pitchFamily="18" charset="0"/>
              </a:rPr>
              <a:t> </a:t>
            </a:r>
            <a:r>
              <a:rPr lang="en-US" sz="1200" dirty="0">
                <a:solidFill>
                  <a:prstClr val="black"/>
                </a:solidFill>
                <a:latin typeface="Times New Roman" pitchFamily="18" charset="0"/>
                <a:cs typeface="Times New Roman" pitchFamily="18" charset="0"/>
              </a:rPr>
              <a:t>je i</a:t>
            </a:r>
            <a:r>
              <a:rPr lang="en-US" sz="1200" dirty="0" smtClean="0">
                <a:solidFill>
                  <a:prstClr val="black"/>
                </a:solidFill>
                <a:latin typeface="Times New Roman" pitchFamily="18" charset="0"/>
                <a:cs typeface="Times New Roman" pitchFamily="18" charset="0"/>
              </a:rPr>
              <a:t> </a:t>
            </a:r>
            <a:r>
              <a:rPr lang="en-US" sz="1200" dirty="0" err="1" smtClean="0">
                <a:solidFill>
                  <a:prstClr val="black"/>
                </a:solidFill>
                <a:latin typeface="Times New Roman" pitchFamily="18" charset="0"/>
                <a:cs typeface="Times New Roman" pitchFamily="18" charset="0"/>
              </a:rPr>
              <a:t>Crvenkapa</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ali</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vuka</a:t>
            </a:r>
            <a:r>
              <a:rPr lang="en-US" sz="1200" dirty="0">
                <a:solidFill>
                  <a:prstClr val="black"/>
                </a:solidFill>
                <a:latin typeface="Times New Roman" pitchFamily="18" charset="0"/>
                <a:cs typeface="Times New Roman" pitchFamily="18" charset="0"/>
              </a:rPr>
              <a:t> </a:t>
            </a:r>
            <a:r>
              <a:rPr lang="en-US" sz="1200" dirty="0" err="1" smtClean="0">
                <a:solidFill>
                  <a:prstClr val="black"/>
                </a:solidFill>
                <a:latin typeface="Times New Roman" pitchFamily="18" charset="0"/>
                <a:cs typeface="Times New Roman" pitchFamily="18" charset="0"/>
              </a:rPr>
              <a:t>nema</a:t>
            </a:r>
            <a:r>
              <a:rPr lang="en-US" sz="1200" dirty="0" smtClean="0">
                <a:solidFill>
                  <a:prstClr val="black"/>
                </a:solidFill>
                <a:latin typeface="Times New Roman" pitchFamily="18" charset="0"/>
                <a:cs typeface="Times New Roman" pitchFamily="18" charset="0"/>
              </a:rPr>
              <a:t>!</a:t>
            </a:r>
            <a:r>
              <a:rPr lang="sr-Latn-ME" sz="1200" dirty="0" smtClean="0">
                <a:solidFill>
                  <a:prstClr val="black"/>
                </a:solidFill>
                <a:latin typeface="Times New Roman" pitchFamily="18" charset="0"/>
                <a:cs typeface="Times New Roman" pitchFamily="18" charset="0"/>
              </a:rPr>
              <a:t>?</a:t>
            </a:r>
            <a:endParaRPr lang="en-US" sz="1200" dirty="0">
              <a:solidFill>
                <a:prstClr val="black"/>
              </a:solidFill>
              <a:latin typeface="Times New Roman" pitchFamily="18" charset="0"/>
              <a:cs typeface="Times New Roman" pitchFamily="18" charset="0"/>
            </a:endParaRPr>
          </a:p>
        </p:txBody>
      </p:sp>
      <p:sp>
        <p:nvSpPr>
          <p:cNvPr id="16" name="Rectangle 15"/>
          <p:cNvSpPr/>
          <p:nvPr/>
        </p:nvSpPr>
        <p:spPr>
          <a:xfrm>
            <a:off x="357166" y="7164288"/>
            <a:ext cx="3429000" cy="1384995"/>
          </a:xfrm>
          <a:prstGeom prst="rect">
            <a:avLst/>
          </a:prstGeom>
        </p:spPr>
        <p:txBody>
          <a:bodyPr>
            <a:spAutoFit/>
          </a:bodyPr>
          <a:lstStyle/>
          <a:p>
            <a:r>
              <a:rPr lang="en-US" sz="1200" b="1" dirty="0" err="1" smtClean="0">
                <a:solidFill>
                  <a:prstClr val="black"/>
                </a:solidFill>
                <a:latin typeface="Times New Roman" pitchFamily="18" charset="0"/>
                <a:cs typeface="Times New Roman" pitchFamily="18" charset="0"/>
              </a:rPr>
              <a:t>Škola</a:t>
            </a:r>
            <a:endParaRPr lang="sr-Latn-ME" sz="1200" b="1" dirty="0" smtClean="0">
              <a:solidFill>
                <a:prstClr val="black"/>
              </a:solidFill>
              <a:latin typeface="Times New Roman" pitchFamily="18" charset="0"/>
              <a:cs typeface="Times New Roman" pitchFamily="18" charset="0"/>
            </a:endParaRPr>
          </a:p>
          <a:p>
            <a:r>
              <a:rPr lang="en-US" sz="1200" dirty="0" err="1" smtClean="0">
                <a:solidFill>
                  <a:prstClr val="black"/>
                </a:solidFill>
                <a:latin typeface="Times New Roman" pitchFamily="18" charset="0"/>
                <a:cs typeface="Times New Roman" pitchFamily="18" charset="0"/>
              </a:rPr>
              <a:t>Muči</a:t>
            </a:r>
            <a:r>
              <a:rPr lang="en-US" sz="1200" dirty="0" smtClean="0">
                <a:solidFill>
                  <a:prstClr val="black"/>
                </a:solidFill>
                <a:latin typeface="Times New Roman" pitchFamily="18" charset="0"/>
                <a:cs typeface="Times New Roman" pitchFamily="18" charset="0"/>
              </a:rPr>
              <a:t> me </a:t>
            </a:r>
            <a:r>
              <a:rPr lang="en-US" sz="1200" dirty="0" err="1" smtClean="0">
                <a:solidFill>
                  <a:prstClr val="black"/>
                </a:solidFill>
                <a:latin typeface="Times New Roman" pitchFamily="18" charset="0"/>
                <a:cs typeface="Times New Roman" pitchFamily="18" charset="0"/>
              </a:rPr>
              <a:t>trenutno</a:t>
            </a:r>
            <a:r>
              <a:rPr lang="en-US" sz="1200" dirty="0" smtClean="0">
                <a:solidFill>
                  <a:prstClr val="black"/>
                </a:solidFill>
                <a:latin typeface="Times New Roman" pitchFamily="18" charset="0"/>
                <a:cs typeface="Times New Roman" pitchFamily="18" charset="0"/>
              </a:rPr>
              <a:t> ova </a:t>
            </a:r>
            <a:r>
              <a:rPr lang="en-US" sz="1200" dirty="0" err="1" smtClean="0">
                <a:solidFill>
                  <a:prstClr val="black"/>
                </a:solidFill>
                <a:latin typeface="Times New Roman" pitchFamily="18" charset="0"/>
                <a:cs typeface="Times New Roman" pitchFamily="18" charset="0"/>
              </a:rPr>
              <a:t>škola</a:t>
            </a:r>
            <a:r>
              <a:rPr lang="sr-Latn-ME" sz="1200" dirty="0" smtClean="0">
                <a:solidFill>
                  <a:prstClr val="black"/>
                </a:solidFill>
                <a:latin typeface="Times New Roman" pitchFamily="18" charset="0"/>
                <a:cs typeface="Times New Roman" pitchFamily="18" charset="0"/>
              </a:rPr>
              <a:t>, </a:t>
            </a:r>
            <a:r>
              <a:rPr lang="en-US" sz="1200" dirty="0" smtClean="0">
                <a:solidFill>
                  <a:prstClr val="black"/>
                </a:solidFill>
                <a:latin typeface="Times New Roman" pitchFamily="18" charset="0"/>
                <a:cs typeface="Times New Roman" pitchFamily="18" charset="0"/>
              </a:rPr>
              <a:t> </a:t>
            </a:r>
          </a:p>
          <a:p>
            <a:r>
              <a:rPr lang="en-US" sz="1200" dirty="0" err="1" smtClean="0">
                <a:solidFill>
                  <a:prstClr val="black"/>
                </a:solidFill>
                <a:latin typeface="Times New Roman" pitchFamily="18" charset="0"/>
                <a:cs typeface="Times New Roman" pitchFamily="18" charset="0"/>
              </a:rPr>
              <a:t>Mislim</a:t>
            </a:r>
            <a:r>
              <a:rPr lang="en-US" sz="1200" dirty="0" smtClean="0">
                <a:solidFill>
                  <a:prstClr val="black"/>
                </a:solidFill>
                <a:latin typeface="Times New Roman" pitchFamily="18" charset="0"/>
                <a:cs typeface="Times New Roman" pitchFamily="18" charset="0"/>
              </a:rPr>
              <a:t> da </a:t>
            </a:r>
            <a:r>
              <a:rPr lang="en-US" sz="1200" dirty="0" err="1" smtClean="0">
                <a:solidFill>
                  <a:prstClr val="black"/>
                </a:solidFill>
                <a:latin typeface="Times New Roman" pitchFamily="18" charset="0"/>
                <a:cs typeface="Times New Roman" pitchFamily="18" charset="0"/>
              </a:rPr>
              <a:t>ima</a:t>
            </a:r>
            <a:r>
              <a:rPr lang="en-US" sz="1200" dirty="0" smtClean="0">
                <a:solidFill>
                  <a:prstClr val="black"/>
                </a:solidFill>
                <a:latin typeface="Times New Roman" pitchFamily="18" charset="0"/>
                <a:cs typeface="Times New Roman" pitchFamily="18" charset="0"/>
              </a:rPr>
              <a:t> </a:t>
            </a:r>
            <a:r>
              <a:rPr lang="en-US" sz="1200" dirty="0" err="1" smtClean="0">
                <a:solidFill>
                  <a:prstClr val="black"/>
                </a:solidFill>
                <a:latin typeface="Times New Roman" pitchFamily="18" charset="0"/>
                <a:cs typeface="Times New Roman" pitchFamily="18" charset="0"/>
              </a:rPr>
              <a:t>previše</a:t>
            </a:r>
            <a:r>
              <a:rPr lang="en-US" sz="1200" dirty="0" smtClean="0">
                <a:solidFill>
                  <a:prstClr val="black"/>
                </a:solidFill>
                <a:latin typeface="Times New Roman" pitchFamily="18" charset="0"/>
                <a:cs typeface="Times New Roman" pitchFamily="18" charset="0"/>
              </a:rPr>
              <a:t> </a:t>
            </a:r>
            <a:r>
              <a:rPr lang="en-US" sz="1200" dirty="0" err="1" smtClean="0">
                <a:solidFill>
                  <a:prstClr val="black"/>
                </a:solidFill>
                <a:latin typeface="Times New Roman" pitchFamily="18" charset="0"/>
                <a:cs typeface="Times New Roman" pitchFamily="18" charset="0"/>
              </a:rPr>
              <a:t>slova</a:t>
            </a:r>
            <a:r>
              <a:rPr lang="en-US" sz="1200" dirty="0" smtClean="0">
                <a:solidFill>
                  <a:prstClr val="black"/>
                </a:solidFill>
                <a:latin typeface="Times New Roman" pitchFamily="18" charset="0"/>
                <a:cs typeface="Times New Roman" pitchFamily="18" charset="0"/>
              </a:rPr>
              <a:t>,</a:t>
            </a:r>
          </a:p>
          <a:p>
            <a:r>
              <a:rPr lang="sr-Latn-ME" sz="1200" dirty="0" err="1">
                <a:solidFill>
                  <a:prstClr val="black"/>
                </a:solidFill>
                <a:latin typeface="Times New Roman" pitchFamily="18" charset="0"/>
                <a:cs typeface="Times New Roman" pitchFamily="18" charset="0"/>
              </a:rPr>
              <a:t>m</a:t>
            </a:r>
            <a:r>
              <a:rPr lang="en-US" sz="1200" dirty="0" err="1" smtClean="0">
                <a:solidFill>
                  <a:prstClr val="black"/>
                </a:solidFill>
                <a:latin typeface="Times New Roman" pitchFamily="18" charset="0"/>
                <a:cs typeface="Times New Roman" pitchFamily="18" charset="0"/>
              </a:rPr>
              <a:t>nogo</a:t>
            </a:r>
            <a:r>
              <a:rPr lang="en-US" sz="1200" dirty="0" smtClean="0">
                <a:solidFill>
                  <a:prstClr val="black"/>
                </a:solidFill>
                <a:latin typeface="Times New Roman" pitchFamily="18" charset="0"/>
                <a:cs typeface="Times New Roman" pitchFamily="18" charset="0"/>
              </a:rPr>
              <a:t> </a:t>
            </a:r>
            <a:r>
              <a:rPr lang="en-US" sz="1200" dirty="0" err="1" smtClean="0">
                <a:solidFill>
                  <a:prstClr val="black"/>
                </a:solidFill>
                <a:latin typeface="Times New Roman" pitchFamily="18" charset="0"/>
                <a:cs typeface="Times New Roman" pitchFamily="18" charset="0"/>
              </a:rPr>
              <a:t>brojeva</a:t>
            </a:r>
            <a:r>
              <a:rPr lang="en-US" sz="1200" dirty="0" smtClean="0">
                <a:solidFill>
                  <a:prstClr val="black"/>
                </a:solidFill>
                <a:latin typeface="Times New Roman" pitchFamily="18" charset="0"/>
                <a:cs typeface="Times New Roman" pitchFamily="18" charset="0"/>
              </a:rPr>
              <a:t>, </a:t>
            </a:r>
            <a:r>
              <a:rPr lang="en-US" sz="1200" dirty="0" err="1" smtClean="0">
                <a:solidFill>
                  <a:prstClr val="black"/>
                </a:solidFill>
                <a:latin typeface="Times New Roman" pitchFamily="18" charset="0"/>
                <a:cs typeface="Times New Roman" pitchFamily="18" charset="0"/>
              </a:rPr>
              <a:t>zadataka</a:t>
            </a:r>
            <a:r>
              <a:rPr lang="en-US" sz="1200" dirty="0" smtClean="0">
                <a:solidFill>
                  <a:prstClr val="black"/>
                </a:solidFill>
                <a:latin typeface="Times New Roman" pitchFamily="18" charset="0"/>
                <a:cs typeface="Times New Roman" pitchFamily="18" charset="0"/>
              </a:rPr>
              <a:t> </a:t>
            </a:r>
            <a:r>
              <a:rPr lang="en-US" sz="1200" dirty="0" err="1" smtClean="0">
                <a:solidFill>
                  <a:prstClr val="black"/>
                </a:solidFill>
                <a:latin typeface="Times New Roman" pitchFamily="18" charset="0"/>
                <a:cs typeface="Times New Roman" pitchFamily="18" charset="0"/>
              </a:rPr>
              <a:t>još</a:t>
            </a:r>
            <a:r>
              <a:rPr lang="en-US" sz="1200" dirty="0" smtClean="0">
                <a:solidFill>
                  <a:prstClr val="black"/>
                </a:solidFill>
                <a:latin typeface="Times New Roman" pitchFamily="18" charset="0"/>
                <a:cs typeface="Times New Roman" pitchFamily="18" charset="0"/>
              </a:rPr>
              <a:t> </a:t>
            </a:r>
            <a:r>
              <a:rPr lang="en-US" sz="1200" dirty="0" err="1" smtClean="0">
                <a:solidFill>
                  <a:prstClr val="black"/>
                </a:solidFill>
                <a:latin typeface="Times New Roman" pitchFamily="18" charset="0"/>
                <a:cs typeface="Times New Roman" pitchFamily="18" charset="0"/>
              </a:rPr>
              <a:t>više</a:t>
            </a:r>
            <a:r>
              <a:rPr lang="sr-Latn-ME" sz="1200" dirty="0" smtClean="0">
                <a:solidFill>
                  <a:prstClr val="black"/>
                </a:solidFill>
                <a:latin typeface="Times New Roman" pitchFamily="18" charset="0"/>
                <a:cs typeface="Times New Roman" pitchFamily="18" charset="0"/>
              </a:rPr>
              <a:t>. </a:t>
            </a:r>
            <a:endParaRPr lang="en-US" sz="1200" dirty="0" smtClean="0">
              <a:solidFill>
                <a:prstClr val="black"/>
              </a:solidFill>
              <a:latin typeface="Times New Roman" pitchFamily="18" charset="0"/>
              <a:cs typeface="Times New Roman" pitchFamily="18" charset="0"/>
            </a:endParaRPr>
          </a:p>
          <a:p>
            <a:r>
              <a:rPr lang="en-US" sz="1200" dirty="0" smtClean="0">
                <a:solidFill>
                  <a:prstClr val="black"/>
                </a:solidFill>
                <a:latin typeface="Times New Roman" pitchFamily="18" charset="0"/>
                <a:cs typeface="Times New Roman" pitchFamily="18" charset="0"/>
              </a:rPr>
              <a:t>U </a:t>
            </a:r>
            <a:r>
              <a:rPr lang="en-US" sz="1200" dirty="0" err="1" smtClean="0">
                <a:solidFill>
                  <a:prstClr val="black"/>
                </a:solidFill>
                <a:latin typeface="Times New Roman" pitchFamily="18" charset="0"/>
                <a:cs typeface="Times New Roman" pitchFamily="18" charset="0"/>
              </a:rPr>
              <a:t>školi</a:t>
            </a:r>
            <a:r>
              <a:rPr lang="en-US" sz="1200" dirty="0" smtClean="0">
                <a:solidFill>
                  <a:prstClr val="black"/>
                </a:solidFill>
                <a:latin typeface="Times New Roman" pitchFamily="18" charset="0"/>
                <a:cs typeface="Times New Roman" pitchFamily="18" charset="0"/>
              </a:rPr>
              <a:t> od </a:t>
            </a:r>
            <a:r>
              <a:rPr lang="en-US" sz="1200" dirty="0" err="1" smtClean="0">
                <a:solidFill>
                  <a:prstClr val="black"/>
                </a:solidFill>
                <a:latin typeface="Times New Roman" pitchFamily="18" charset="0"/>
                <a:cs typeface="Times New Roman" pitchFamily="18" charset="0"/>
              </a:rPr>
              <a:t>učenja</a:t>
            </a:r>
            <a:r>
              <a:rPr lang="en-US" sz="1200" dirty="0" smtClean="0">
                <a:solidFill>
                  <a:prstClr val="black"/>
                </a:solidFill>
                <a:latin typeface="Times New Roman" pitchFamily="18" charset="0"/>
                <a:cs typeface="Times New Roman" pitchFamily="18" charset="0"/>
              </a:rPr>
              <a:t> ne </a:t>
            </a:r>
            <a:r>
              <a:rPr lang="en-US" sz="1200" dirty="0" err="1" smtClean="0">
                <a:solidFill>
                  <a:prstClr val="black"/>
                </a:solidFill>
                <a:latin typeface="Times New Roman" pitchFamily="18" charset="0"/>
                <a:cs typeface="Times New Roman" pitchFamily="18" charset="0"/>
              </a:rPr>
              <a:t>može</a:t>
            </a:r>
            <a:r>
              <a:rPr lang="en-US" sz="1200" dirty="0" smtClean="0">
                <a:solidFill>
                  <a:prstClr val="black"/>
                </a:solidFill>
                <a:latin typeface="Times New Roman" pitchFamily="18" charset="0"/>
                <a:cs typeface="Times New Roman" pitchFamily="18" charset="0"/>
              </a:rPr>
              <a:t> da se </a:t>
            </a:r>
            <a:r>
              <a:rPr lang="en-US" sz="1200" dirty="0" err="1" smtClean="0">
                <a:solidFill>
                  <a:prstClr val="black"/>
                </a:solidFill>
                <a:latin typeface="Times New Roman" pitchFamily="18" charset="0"/>
                <a:cs typeface="Times New Roman" pitchFamily="18" charset="0"/>
              </a:rPr>
              <a:t>diše</a:t>
            </a:r>
            <a:r>
              <a:rPr lang="en-US" sz="1200" dirty="0" smtClean="0">
                <a:solidFill>
                  <a:prstClr val="black"/>
                </a:solidFill>
                <a:latin typeface="Times New Roman" pitchFamily="18" charset="0"/>
                <a:cs typeface="Times New Roman" pitchFamily="18" charset="0"/>
              </a:rPr>
              <a:t>!</a:t>
            </a:r>
          </a:p>
          <a:p>
            <a:r>
              <a:rPr lang="en-US" sz="1200" dirty="0" err="1" smtClean="0">
                <a:solidFill>
                  <a:prstClr val="black"/>
                </a:solidFill>
                <a:latin typeface="Times New Roman" pitchFamily="18" charset="0"/>
                <a:cs typeface="Times New Roman" pitchFamily="18" charset="0"/>
              </a:rPr>
              <a:t>Samo</a:t>
            </a:r>
            <a:r>
              <a:rPr lang="en-US" sz="1200" dirty="0" smtClean="0">
                <a:solidFill>
                  <a:prstClr val="black"/>
                </a:solidFill>
                <a:latin typeface="Times New Roman" pitchFamily="18" charset="0"/>
                <a:cs typeface="Times New Roman" pitchFamily="18" charset="0"/>
              </a:rPr>
              <a:t> </a:t>
            </a:r>
            <a:r>
              <a:rPr lang="en-US" sz="1200" dirty="0" err="1" smtClean="0">
                <a:solidFill>
                  <a:prstClr val="black"/>
                </a:solidFill>
                <a:latin typeface="Times New Roman" pitchFamily="18" charset="0"/>
                <a:cs typeface="Times New Roman" pitchFamily="18" charset="0"/>
              </a:rPr>
              <a:t>vježbaj</a:t>
            </a:r>
            <a:r>
              <a:rPr lang="en-US" sz="1200" dirty="0" smtClean="0">
                <a:solidFill>
                  <a:prstClr val="black"/>
                </a:solidFill>
                <a:latin typeface="Times New Roman" pitchFamily="18" charset="0"/>
                <a:cs typeface="Times New Roman" pitchFamily="18" charset="0"/>
              </a:rPr>
              <a:t>,</a:t>
            </a:r>
            <a:r>
              <a:rPr lang="sr-Latn-ME" sz="1200" dirty="0" smtClean="0">
                <a:solidFill>
                  <a:prstClr val="black"/>
                </a:solidFill>
                <a:latin typeface="Times New Roman" pitchFamily="18" charset="0"/>
                <a:cs typeface="Times New Roman" pitchFamily="18" charset="0"/>
              </a:rPr>
              <a:t> </a:t>
            </a:r>
            <a:r>
              <a:rPr lang="en-US" sz="1200" dirty="0" err="1" smtClean="0">
                <a:solidFill>
                  <a:prstClr val="black"/>
                </a:solidFill>
                <a:latin typeface="Times New Roman" pitchFamily="18" charset="0"/>
                <a:cs typeface="Times New Roman" pitchFamily="18" charset="0"/>
              </a:rPr>
              <a:t>piši</a:t>
            </a:r>
            <a:r>
              <a:rPr lang="en-US" sz="1200" dirty="0" smtClean="0">
                <a:solidFill>
                  <a:prstClr val="black"/>
                </a:solidFill>
                <a:latin typeface="Times New Roman" pitchFamily="18" charset="0"/>
                <a:cs typeface="Times New Roman" pitchFamily="18" charset="0"/>
              </a:rPr>
              <a:t>,</a:t>
            </a:r>
            <a:r>
              <a:rPr lang="sr-Latn-ME" sz="1200" dirty="0" smtClean="0">
                <a:solidFill>
                  <a:prstClr val="black"/>
                </a:solidFill>
                <a:latin typeface="Times New Roman" pitchFamily="18" charset="0"/>
                <a:cs typeface="Times New Roman" pitchFamily="18" charset="0"/>
              </a:rPr>
              <a:t> </a:t>
            </a:r>
            <a:r>
              <a:rPr lang="en-US" sz="1200" dirty="0" err="1" smtClean="0">
                <a:solidFill>
                  <a:prstClr val="black"/>
                </a:solidFill>
                <a:latin typeface="Times New Roman" pitchFamily="18" charset="0"/>
                <a:cs typeface="Times New Roman" pitchFamily="18" charset="0"/>
              </a:rPr>
              <a:t>uči</a:t>
            </a:r>
            <a:r>
              <a:rPr lang="sr-Latn-ME" sz="1200" dirty="0" smtClean="0">
                <a:solidFill>
                  <a:prstClr val="black"/>
                </a:solidFill>
                <a:latin typeface="Times New Roman" pitchFamily="18" charset="0"/>
                <a:cs typeface="Times New Roman" pitchFamily="18" charset="0"/>
              </a:rPr>
              <a:t>...</a:t>
            </a:r>
          </a:p>
          <a:p>
            <a:r>
              <a:rPr lang="en-US" sz="1200" dirty="0" smtClean="0">
                <a:solidFill>
                  <a:prstClr val="black"/>
                </a:solidFill>
                <a:latin typeface="Times New Roman" pitchFamily="18" charset="0"/>
                <a:cs typeface="Times New Roman" pitchFamily="18" charset="0"/>
              </a:rPr>
              <a:t>Ma </a:t>
            </a:r>
            <a:r>
              <a:rPr lang="en-US" sz="1200" dirty="0" err="1" smtClean="0">
                <a:solidFill>
                  <a:prstClr val="black"/>
                </a:solidFill>
                <a:latin typeface="Times New Roman" pitchFamily="18" charset="0"/>
                <a:cs typeface="Times New Roman" pitchFamily="18" charset="0"/>
              </a:rPr>
              <a:t>dokle</a:t>
            </a:r>
            <a:r>
              <a:rPr lang="en-US" sz="1200" dirty="0" smtClean="0">
                <a:solidFill>
                  <a:prstClr val="black"/>
                </a:solidFill>
                <a:latin typeface="Times New Roman" pitchFamily="18" charset="0"/>
                <a:cs typeface="Times New Roman" pitchFamily="18" charset="0"/>
              </a:rPr>
              <a:t> </a:t>
            </a:r>
            <a:r>
              <a:rPr lang="en-US" sz="1200" dirty="0" err="1" smtClean="0">
                <a:solidFill>
                  <a:prstClr val="black"/>
                </a:solidFill>
                <a:latin typeface="Times New Roman" pitchFamily="18" charset="0"/>
                <a:cs typeface="Times New Roman" pitchFamily="18" charset="0"/>
              </a:rPr>
              <a:t>čovjek</a:t>
            </a:r>
            <a:r>
              <a:rPr lang="en-US" sz="1200" dirty="0" smtClean="0">
                <a:solidFill>
                  <a:prstClr val="black"/>
                </a:solidFill>
                <a:latin typeface="Times New Roman" pitchFamily="18" charset="0"/>
                <a:cs typeface="Times New Roman" pitchFamily="18" charset="0"/>
              </a:rPr>
              <a:t> </a:t>
            </a:r>
            <a:r>
              <a:rPr lang="en-US" sz="1200" dirty="0" err="1" smtClean="0">
                <a:solidFill>
                  <a:prstClr val="black"/>
                </a:solidFill>
                <a:latin typeface="Times New Roman" pitchFamily="18" charset="0"/>
                <a:cs typeface="Times New Roman" pitchFamily="18" charset="0"/>
              </a:rPr>
              <a:t>ovako</a:t>
            </a:r>
            <a:r>
              <a:rPr lang="en-US" sz="1200" dirty="0" smtClean="0">
                <a:solidFill>
                  <a:prstClr val="black"/>
                </a:solidFill>
                <a:latin typeface="Times New Roman" pitchFamily="18" charset="0"/>
                <a:cs typeface="Times New Roman" pitchFamily="18" charset="0"/>
              </a:rPr>
              <a:t> da se </a:t>
            </a:r>
            <a:r>
              <a:rPr lang="en-US" sz="1200" dirty="0" err="1" smtClean="0">
                <a:solidFill>
                  <a:prstClr val="black"/>
                </a:solidFill>
                <a:latin typeface="Times New Roman" pitchFamily="18" charset="0"/>
                <a:cs typeface="Times New Roman" pitchFamily="18" charset="0"/>
              </a:rPr>
              <a:t>muči</a:t>
            </a:r>
            <a:r>
              <a:rPr lang="en-US" sz="1200" dirty="0" smtClean="0">
                <a:solidFill>
                  <a:prstClr val="black"/>
                </a:solidFill>
                <a:latin typeface="Times New Roman" pitchFamily="18" charset="0"/>
                <a:cs typeface="Times New Roman" pitchFamily="18" charset="0"/>
              </a:rPr>
              <a:t>!</a:t>
            </a:r>
            <a:endParaRPr lang="en-US" sz="1200" dirty="0">
              <a:solidFill>
                <a:prstClr val="black"/>
              </a:solidFill>
              <a:latin typeface="Times New Roman" pitchFamily="18" charset="0"/>
              <a:cs typeface="Times New Roman" pitchFamily="18" charset="0"/>
            </a:endParaRPr>
          </a:p>
        </p:txBody>
      </p:sp>
      <p:sp>
        <p:nvSpPr>
          <p:cNvPr id="17" name="Rectangle 16"/>
          <p:cNvSpPr/>
          <p:nvPr/>
        </p:nvSpPr>
        <p:spPr>
          <a:xfrm>
            <a:off x="2786082" y="7380312"/>
            <a:ext cx="3929066" cy="1569660"/>
          </a:xfrm>
          <a:prstGeom prst="rect">
            <a:avLst/>
          </a:prstGeom>
        </p:spPr>
        <p:txBody>
          <a:bodyPr wrap="square">
            <a:spAutoFit/>
          </a:bodyPr>
          <a:lstStyle/>
          <a:p>
            <a:r>
              <a:rPr lang="en-US" sz="1200" dirty="0" err="1" smtClean="0">
                <a:solidFill>
                  <a:prstClr val="black"/>
                </a:solidFill>
                <a:latin typeface="Times New Roman" pitchFamily="18" charset="0"/>
                <a:cs typeface="Times New Roman" pitchFamily="18" charset="0"/>
              </a:rPr>
              <a:t>Kažu</a:t>
            </a:r>
            <a:r>
              <a:rPr lang="en-US" sz="1200" dirty="0" smtClean="0">
                <a:solidFill>
                  <a:prstClr val="black"/>
                </a:solidFill>
                <a:latin typeface="Times New Roman" pitchFamily="18" charset="0"/>
                <a:cs typeface="Times New Roman" pitchFamily="18" charset="0"/>
              </a:rPr>
              <a:t> da je to </a:t>
            </a:r>
            <a:r>
              <a:rPr lang="en-US" sz="1200" dirty="0" err="1" smtClean="0">
                <a:solidFill>
                  <a:prstClr val="black"/>
                </a:solidFill>
                <a:latin typeface="Times New Roman" pitchFamily="18" charset="0"/>
                <a:cs typeface="Times New Roman" pitchFamily="18" charset="0"/>
              </a:rPr>
              <a:t>dobro</a:t>
            </a:r>
            <a:r>
              <a:rPr lang="en-US" sz="1200" dirty="0" smtClean="0">
                <a:solidFill>
                  <a:prstClr val="black"/>
                </a:solidFill>
                <a:latin typeface="Times New Roman" pitchFamily="18" charset="0"/>
                <a:cs typeface="Times New Roman" pitchFamily="18" charset="0"/>
              </a:rPr>
              <a:t> </a:t>
            </a:r>
            <a:r>
              <a:rPr lang="en-US" sz="1200" dirty="0" err="1" smtClean="0">
                <a:solidFill>
                  <a:prstClr val="black"/>
                </a:solidFill>
                <a:latin typeface="Times New Roman" pitchFamily="18" charset="0"/>
                <a:cs typeface="Times New Roman" pitchFamily="18" charset="0"/>
              </a:rPr>
              <a:t>za</a:t>
            </a:r>
            <a:r>
              <a:rPr lang="en-US" sz="1200" dirty="0" smtClean="0">
                <a:solidFill>
                  <a:prstClr val="black"/>
                </a:solidFill>
                <a:latin typeface="Times New Roman" pitchFamily="18" charset="0"/>
                <a:cs typeface="Times New Roman" pitchFamily="18" charset="0"/>
              </a:rPr>
              <a:t> </a:t>
            </a:r>
            <a:r>
              <a:rPr lang="en-US" sz="1200" dirty="0" err="1" smtClean="0">
                <a:solidFill>
                  <a:prstClr val="black"/>
                </a:solidFill>
                <a:latin typeface="Times New Roman" pitchFamily="18" charset="0"/>
                <a:cs typeface="Times New Roman" pitchFamily="18" charset="0"/>
              </a:rPr>
              <a:t>naše</a:t>
            </a:r>
            <a:r>
              <a:rPr lang="en-US" sz="1200" dirty="0" smtClean="0">
                <a:solidFill>
                  <a:prstClr val="black"/>
                </a:solidFill>
                <a:latin typeface="Times New Roman" pitchFamily="18" charset="0"/>
                <a:cs typeface="Times New Roman" pitchFamily="18" charset="0"/>
              </a:rPr>
              <a:t> </a:t>
            </a:r>
            <a:r>
              <a:rPr lang="en-US" sz="1200" dirty="0" err="1" smtClean="0">
                <a:solidFill>
                  <a:prstClr val="black"/>
                </a:solidFill>
                <a:latin typeface="Times New Roman" pitchFamily="18" charset="0"/>
                <a:cs typeface="Times New Roman" pitchFamily="18" charset="0"/>
              </a:rPr>
              <a:t>znanje</a:t>
            </a:r>
            <a:r>
              <a:rPr lang="sr-Latn-ME" sz="1200" dirty="0" smtClean="0">
                <a:solidFill>
                  <a:prstClr val="black"/>
                </a:solidFill>
                <a:latin typeface="Times New Roman" pitchFamily="18" charset="0"/>
                <a:cs typeface="Times New Roman" pitchFamily="18" charset="0"/>
              </a:rPr>
              <a:t>, </a:t>
            </a:r>
            <a:endParaRPr lang="en-US" sz="1200" dirty="0" smtClean="0">
              <a:solidFill>
                <a:prstClr val="black"/>
              </a:solidFill>
              <a:latin typeface="Times New Roman" pitchFamily="18" charset="0"/>
              <a:cs typeface="Times New Roman" pitchFamily="18" charset="0"/>
            </a:endParaRPr>
          </a:p>
          <a:p>
            <a:r>
              <a:rPr lang="sr-Latn-ME" sz="1200" dirty="0">
                <a:solidFill>
                  <a:prstClr val="black"/>
                </a:solidFill>
                <a:latin typeface="Times New Roman" pitchFamily="18" charset="0"/>
                <a:cs typeface="Times New Roman" pitchFamily="18" charset="0"/>
              </a:rPr>
              <a:t>a</a:t>
            </a:r>
            <a:r>
              <a:rPr lang="en-US" sz="1200" dirty="0" smtClean="0">
                <a:solidFill>
                  <a:prstClr val="black"/>
                </a:solidFill>
                <a:latin typeface="Times New Roman" pitchFamily="18" charset="0"/>
                <a:cs typeface="Times New Roman" pitchFamily="18" charset="0"/>
              </a:rPr>
              <a:t>l’ </a:t>
            </a:r>
            <a:r>
              <a:rPr lang="en-US" sz="1200" dirty="0" err="1" smtClean="0">
                <a:solidFill>
                  <a:prstClr val="black"/>
                </a:solidFill>
                <a:latin typeface="Times New Roman" pitchFamily="18" charset="0"/>
                <a:cs typeface="Times New Roman" pitchFamily="18" charset="0"/>
              </a:rPr>
              <a:t>nije</a:t>
            </a:r>
            <a:r>
              <a:rPr lang="en-US" sz="1200" dirty="0" smtClean="0">
                <a:solidFill>
                  <a:prstClr val="black"/>
                </a:solidFill>
                <a:latin typeface="Times New Roman" pitchFamily="18" charset="0"/>
                <a:cs typeface="Times New Roman" pitchFamily="18" charset="0"/>
              </a:rPr>
              <a:t> </a:t>
            </a:r>
            <a:r>
              <a:rPr lang="en-US" sz="1200" dirty="0" err="1" smtClean="0">
                <a:solidFill>
                  <a:prstClr val="black"/>
                </a:solidFill>
                <a:latin typeface="Times New Roman" pitchFamily="18" charset="0"/>
                <a:cs typeface="Times New Roman" pitchFamily="18" charset="0"/>
              </a:rPr>
              <a:t>dobro</a:t>
            </a:r>
            <a:r>
              <a:rPr lang="en-US" sz="1200" dirty="0" smtClean="0">
                <a:solidFill>
                  <a:prstClr val="black"/>
                </a:solidFill>
                <a:latin typeface="Times New Roman" pitchFamily="18" charset="0"/>
                <a:cs typeface="Times New Roman" pitchFamily="18" charset="0"/>
              </a:rPr>
              <a:t> </a:t>
            </a:r>
            <a:r>
              <a:rPr lang="en-US" sz="1200" dirty="0" err="1" smtClean="0">
                <a:solidFill>
                  <a:prstClr val="black"/>
                </a:solidFill>
                <a:latin typeface="Times New Roman" pitchFamily="18" charset="0"/>
                <a:cs typeface="Times New Roman" pitchFamily="18" charset="0"/>
              </a:rPr>
              <a:t>vjerujte</a:t>
            </a:r>
            <a:r>
              <a:rPr lang="en-US" sz="1200" dirty="0" smtClean="0">
                <a:solidFill>
                  <a:prstClr val="black"/>
                </a:solidFill>
                <a:latin typeface="Times New Roman" pitchFamily="18" charset="0"/>
                <a:cs typeface="Times New Roman" pitchFamily="18" charset="0"/>
              </a:rPr>
              <a:t> </a:t>
            </a:r>
            <a:r>
              <a:rPr lang="en-US" sz="1200" dirty="0" err="1" smtClean="0">
                <a:solidFill>
                  <a:prstClr val="black"/>
                </a:solidFill>
                <a:latin typeface="Times New Roman" pitchFamily="18" charset="0"/>
                <a:cs typeface="Times New Roman" pitchFamily="18" charset="0"/>
              </a:rPr>
              <a:t>za</a:t>
            </a:r>
            <a:r>
              <a:rPr lang="en-US" sz="1200" dirty="0" smtClean="0">
                <a:solidFill>
                  <a:prstClr val="black"/>
                </a:solidFill>
                <a:latin typeface="Times New Roman" pitchFamily="18" charset="0"/>
                <a:cs typeface="Times New Roman" pitchFamily="18" charset="0"/>
              </a:rPr>
              <a:t> </a:t>
            </a:r>
            <a:r>
              <a:rPr lang="en-US" sz="1200" dirty="0" err="1" smtClean="0">
                <a:solidFill>
                  <a:prstClr val="black"/>
                </a:solidFill>
                <a:latin typeface="Times New Roman" pitchFamily="18" charset="0"/>
                <a:cs typeface="Times New Roman" pitchFamily="18" charset="0"/>
              </a:rPr>
              <a:t>naše</a:t>
            </a:r>
            <a:r>
              <a:rPr lang="en-US" sz="1200" dirty="0" smtClean="0">
                <a:solidFill>
                  <a:prstClr val="black"/>
                </a:solidFill>
                <a:latin typeface="Times New Roman" pitchFamily="18" charset="0"/>
                <a:cs typeface="Times New Roman" pitchFamily="18" charset="0"/>
              </a:rPr>
              <a:t> </a:t>
            </a:r>
            <a:r>
              <a:rPr lang="en-US" sz="1200" dirty="0" err="1" smtClean="0">
                <a:solidFill>
                  <a:prstClr val="black"/>
                </a:solidFill>
                <a:latin typeface="Times New Roman" pitchFamily="18" charset="0"/>
                <a:cs typeface="Times New Roman" pitchFamily="18" charset="0"/>
              </a:rPr>
              <a:t>stanje</a:t>
            </a:r>
            <a:r>
              <a:rPr lang="en-US" sz="1200" dirty="0" smtClean="0">
                <a:solidFill>
                  <a:prstClr val="black"/>
                </a:solidFill>
                <a:latin typeface="Times New Roman" pitchFamily="18" charset="0"/>
                <a:cs typeface="Times New Roman" pitchFamily="18" charset="0"/>
              </a:rPr>
              <a:t>.</a:t>
            </a:r>
          </a:p>
          <a:p>
            <a:r>
              <a:rPr lang="en-US" sz="1200" dirty="0" smtClean="0">
                <a:solidFill>
                  <a:prstClr val="black"/>
                </a:solidFill>
                <a:latin typeface="Times New Roman" pitchFamily="18" charset="0"/>
                <a:cs typeface="Times New Roman" pitchFamily="18" charset="0"/>
              </a:rPr>
              <a:t>Pa </a:t>
            </a:r>
            <a:r>
              <a:rPr lang="en-US" sz="1200" dirty="0" err="1" smtClean="0">
                <a:solidFill>
                  <a:prstClr val="black"/>
                </a:solidFill>
                <a:latin typeface="Times New Roman" pitchFamily="18" charset="0"/>
                <a:cs typeface="Times New Roman" pitchFamily="18" charset="0"/>
              </a:rPr>
              <a:t>zato</a:t>
            </a:r>
            <a:r>
              <a:rPr lang="en-US" sz="1200" dirty="0" smtClean="0">
                <a:solidFill>
                  <a:prstClr val="black"/>
                </a:solidFill>
                <a:latin typeface="Times New Roman" pitchFamily="18" charset="0"/>
                <a:cs typeface="Times New Roman" pitchFamily="18" charset="0"/>
              </a:rPr>
              <a:t> </a:t>
            </a:r>
            <a:r>
              <a:rPr lang="en-US" sz="1200" dirty="0" err="1" smtClean="0">
                <a:solidFill>
                  <a:prstClr val="black"/>
                </a:solidFill>
                <a:latin typeface="Times New Roman" pitchFamily="18" charset="0"/>
                <a:cs typeface="Times New Roman" pitchFamily="18" charset="0"/>
              </a:rPr>
              <a:t>molim</a:t>
            </a:r>
            <a:r>
              <a:rPr lang="en-US" sz="1200" dirty="0" smtClean="0">
                <a:solidFill>
                  <a:prstClr val="black"/>
                </a:solidFill>
                <a:latin typeface="Times New Roman" pitchFamily="18" charset="0"/>
                <a:cs typeface="Times New Roman" pitchFamily="18" charset="0"/>
              </a:rPr>
              <a:t> </a:t>
            </a:r>
            <a:r>
              <a:rPr lang="en-US" sz="1200" dirty="0" err="1" smtClean="0">
                <a:solidFill>
                  <a:prstClr val="black"/>
                </a:solidFill>
                <a:latin typeface="Times New Roman" pitchFamily="18" charset="0"/>
                <a:cs typeface="Times New Roman" pitchFamily="18" charset="0"/>
              </a:rPr>
              <a:t>cijenjenu</a:t>
            </a:r>
            <a:r>
              <a:rPr lang="en-US" sz="1200" dirty="0" smtClean="0">
                <a:solidFill>
                  <a:prstClr val="black"/>
                </a:solidFill>
                <a:latin typeface="Times New Roman" pitchFamily="18" charset="0"/>
                <a:cs typeface="Times New Roman" pitchFamily="18" charset="0"/>
              </a:rPr>
              <a:t> </a:t>
            </a:r>
            <a:r>
              <a:rPr lang="en-US" sz="1200" dirty="0" err="1" smtClean="0">
                <a:solidFill>
                  <a:prstClr val="black"/>
                </a:solidFill>
                <a:latin typeface="Times New Roman" pitchFamily="18" charset="0"/>
                <a:cs typeface="Times New Roman" pitchFamily="18" charset="0"/>
              </a:rPr>
              <a:t>školu</a:t>
            </a:r>
            <a:endParaRPr lang="en-US" sz="1200" dirty="0" smtClean="0">
              <a:solidFill>
                <a:prstClr val="black"/>
              </a:solidFill>
              <a:latin typeface="Times New Roman" pitchFamily="18" charset="0"/>
              <a:cs typeface="Times New Roman" pitchFamily="18" charset="0"/>
            </a:endParaRPr>
          </a:p>
          <a:p>
            <a:r>
              <a:rPr lang="sr-Latn-ME" sz="1200" dirty="0">
                <a:solidFill>
                  <a:prstClr val="black"/>
                </a:solidFill>
                <a:latin typeface="Times New Roman" pitchFamily="18" charset="0"/>
                <a:cs typeface="Times New Roman" pitchFamily="18" charset="0"/>
              </a:rPr>
              <a:t>d</a:t>
            </a:r>
            <a:r>
              <a:rPr lang="en-US" sz="1200" dirty="0" smtClean="0">
                <a:solidFill>
                  <a:prstClr val="black"/>
                </a:solidFill>
                <a:latin typeface="Times New Roman" pitchFamily="18" charset="0"/>
                <a:cs typeface="Times New Roman" pitchFamily="18" charset="0"/>
              </a:rPr>
              <a:t>a se </a:t>
            </a:r>
            <a:r>
              <a:rPr lang="en-US" sz="1200" dirty="0" err="1" smtClean="0">
                <a:solidFill>
                  <a:prstClr val="black"/>
                </a:solidFill>
                <a:latin typeface="Times New Roman" pitchFamily="18" charset="0"/>
                <a:cs typeface="Times New Roman" pitchFamily="18" charset="0"/>
              </a:rPr>
              <a:t>smiluje</a:t>
            </a:r>
            <a:r>
              <a:rPr lang="en-US" sz="1200" dirty="0" smtClean="0">
                <a:solidFill>
                  <a:prstClr val="black"/>
                </a:solidFill>
                <a:latin typeface="Times New Roman" pitchFamily="18" charset="0"/>
                <a:cs typeface="Times New Roman" pitchFamily="18" charset="0"/>
              </a:rPr>
              <a:t> </a:t>
            </a:r>
            <a:r>
              <a:rPr lang="en-US" sz="1200" dirty="0" err="1" smtClean="0">
                <a:solidFill>
                  <a:prstClr val="black"/>
                </a:solidFill>
                <a:latin typeface="Times New Roman" pitchFamily="18" charset="0"/>
                <a:cs typeface="Times New Roman" pitchFamily="18" charset="0"/>
              </a:rPr>
              <a:t>mome</a:t>
            </a:r>
            <a:r>
              <a:rPr lang="en-US" sz="1200" dirty="0" smtClean="0">
                <a:solidFill>
                  <a:prstClr val="black"/>
                </a:solidFill>
                <a:latin typeface="Times New Roman" pitchFamily="18" charset="0"/>
                <a:cs typeface="Times New Roman" pitchFamily="18" charset="0"/>
              </a:rPr>
              <a:t> </a:t>
            </a:r>
            <a:r>
              <a:rPr lang="en-US" sz="1200" dirty="0" err="1" smtClean="0">
                <a:solidFill>
                  <a:prstClr val="black"/>
                </a:solidFill>
                <a:latin typeface="Times New Roman" pitchFamily="18" charset="0"/>
                <a:cs typeface="Times New Roman" pitchFamily="18" charset="0"/>
              </a:rPr>
              <a:t>bolu</a:t>
            </a:r>
            <a:r>
              <a:rPr lang="en-US" sz="1200" dirty="0" smtClean="0">
                <a:solidFill>
                  <a:prstClr val="black"/>
                </a:solidFill>
                <a:latin typeface="Times New Roman" pitchFamily="18" charset="0"/>
                <a:cs typeface="Times New Roman" pitchFamily="18" charset="0"/>
              </a:rPr>
              <a:t>.</a:t>
            </a:r>
          </a:p>
          <a:p>
            <a:r>
              <a:rPr lang="en-US" sz="1200" dirty="0" err="1" smtClean="0">
                <a:solidFill>
                  <a:prstClr val="black"/>
                </a:solidFill>
                <a:latin typeface="Times New Roman" pitchFamily="18" charset="0"/>
                <a:cs typeface="Times New Roman" pitchFamily="18" charset="0"/>
              </a:rPr>
              <a:t>Neka</a:t>
            </a:r>
            <a:r>
              <a:rPr lang="en-US" sz="1200" dirty="0" smtClean="0">
                <a:solidFill>
                  <a:prstClr val="black"/>
                </a:solidFill>
                <a:latin typeface="Times New Roman" pitchFamily="18" charset="0"/>
                <a:cs typeface="Times New Roman" pitchFamily="18" charset="0"/>
              </a:rPr>
              <a:t> </a:t>
            </a:r>
            <a:r>
              <a:rPr lang="en-US" sz="1200" dirty="0" err="1" smtClean="0">
                <a:solidFill>
                  <a:prstClr val="black"/>
                </a:solidFill>
                <a:latin typeface="Times New Roman" pitchFamily="18" charset="0"/>
                <a:cs typeface="Times New Roman" pitchFamily="18" charset="0"/>
              </a:rPr>
              <a:t>što</a:t>
            </a:r>
            <a:r>
              <a:rPr lang="en-US" sz="1200" dirty="0" smtClean="0">
                <a:solidFill>
                  <a:prstClr val="black"/>
                </a:solidFill>
                <a:latin typeface="Times New Roman" pitchFamily="18" charset="0"/>
                <a:cs typeface="Times New Roman" pitchFamily="18" charset="0"/>
              </a:rPr>
              <a:t> </a:t>
            </a:r>
            <a:r>
              <a:rPr lang="en-US" sz="1200" dirty="0" err="1" smtClean="0">
                <a:solidFill>
                  <a:prstClr val="black"/>
                </a:solidFill>
                <a:latin typeface="Times New Roman" pitchFamily="18" charset="0"/>
                <a:cs typeface="Times New Roman" pitchFamily="18" charset="0"/>
              </a:rPr>
              <a:t>prije</a:t>
            </a:r>
            <a:r>
              <a:rPr lang="en-US" sz="1200" dirty="0" smtClean="0">
                <a:solidFill>
                  <a:prstClr val="black"/>
                </a:solidFill>
                <a:latin typeface="Times New Roman" pitchFamily="18" charset="0"/>
                <a:cs typeface="Times New Roman" pitchFamily="18" charset="0"/>
              </a:rPr>
              <a:t> </a:t>
            </a:r>
            <a:r>
              <a:rPr lang="en-US" sz="1200" dirty="0" err="1" smtClean="0">
                <a:solidFill>
                  <a:prstClr val="black"/>
                </a:solidFill>
                <a:latin typeface="Times New Roman" pitchFamily="18" charset="0"/>
                <a:cs typeface="Times New Roman" pitchFamily="18" charset="0"/>
              </a:rPr>
              <a:t>raspust</a:t>
            </a:r>
            <a:r>
              <a:rPr lang="en-US" sz="1200" dirty="0" smtClean="0">
                <a:solidFill>
                  <a:prstClr val="black"/>
                </a:solidFill>
                <a:latin typeface="Times New Roman" pitchFamily="18" charset="0"/>
                <a:cs typeface="Times New Roman" pitchFamily="18" charset="0"/>
              </a:rPr>
              <a:t> </a:t>
            </a:r>
            <a:r>
              <a:rPr lang="en-US" sz="1200" dirty="0" err="1" smtClean="0">
                <a:solidFill>
                  <a:prstClr val="black"/>
                </a:solidFill>
                <a:latin typeface="Times New Roman" pitchFamily="18" charset="0"/>
                <a:cs typeface="Times New Roman" pitchFamily="18" charset="0"/>
              </a:rPr>
              <a:t>dođe</a:t>
            </a:r>
            <a:r>
              <a:rPr lang="sr-Latn-ME" sz="1200" dirty="0" smtClean="0">
                <a:solidFill>
                  <a:prstClr val="black"/>
                </a:solidFill>
                <a:latin typeface="Times New Roman" pitchFamily="18" charset="0"/>
                <a:cs typeface="Times New Roman" pitchFamily="18" charset="0"/>
              </a:rPr>
              <a:t>,</a:t>
            </a:r>
            <a:endParaRPr lang="en-US" sz="1200" dirty="0" smtClean="0">
              <a:solidFill>
                <a:prstClr val="black"/>
              </a:solidFill>
              <a:latin typeface="Times New Roman" pitchFamily="18" charset="0"/>
              <a:cs typeface="Times New Roman" pitchFamily="18" charset="0"/>
            </a:endParaRPr>
          </a:p>
          <a:p>
            <a:r>
              <a:rPr lang="sr-Latn-ME" sz="1200" dirty="0" err="1">
                <a:solidFill>
                  <a:prstClr val="black"/>
                </a:solidFill>
                <a:latin typeface="Times New Roman" pitchFamily="18" charset="0"/>
                <a:cs typeface="Times New Roman" pitchFamily="18" charset="0"/>
              </a:rPr>
              <a:t>j</a:t>
            </a:r>
            <a:r>
              <a:rPr lang="en-US" sz="1200" dirty="0" err="1" smtClean="0">
                <a:solidFill>
                  <a:prstClr val="black"/>
                </a:solidFill>
                <a:latin typeface="Times New Roman" pitchFamily="18" charset="0"/>
                <a:cs typeface="Times New Roman" pitchFamily="18" charset="0"/>
              </a:rPr>
              <a:t>er</a:t>
            </a:r>
            <a:r>
              <a:rPr lang="en-US" sz="1200" dirty="0" smtClean="0">
                <a:solidFill>
                  <a:prstClr val="black"/>
                </a:solidFill>
                <a:latin typeface="Times New Roman" pitchFamily="18" charset="0"/>
                <a:cs typeface="Times New Roman" pitchFamily="18" charset="0"/>
              </a:rPr>
              <a:t> </a:t>
            </a:r>
            <a:r>
              <a:rPr lang="en-US" sz="1200" dirty="0" err="1" smtClean="0">
                <a:solidFill>
                  <a:prstClr val="black"/>
                </a:solidFill>
                <a:latin typeface="Times New Roman" pitchFamily="18" charset="0"/>
                <a:cs typeface="Times New Roman" pitchFamily="18" charset="0"/>
              </a:rPr>
              <a:t>mislim</a:t>
            </a:r>
            <a:r>
              <a:rPr lang="en-US" sz="1200" dirty="0" smtClean="0">
                <a:solidFill>
                  <a:prstClr val="black"/>
                </a:solidFill>
                <a:latin typeface="Times New Roman" pitchFamily="18" charset="0"/>
                <a:cs typeface="Times New Roman" pitchFamily="18" charset="0"/>
              </a:rPr>
              <a:t> da </a:t>
            </a:r>
            <a:r>
              <a:rPr lang="en-US" sz="1200" dirty="0" err="1" smtClean="0">
                <a:solidFill>
                  <a:prstClr val="black"/>
                </a:solidFill>
                <a:latin typeface="Times New Roman" pitchFamily="18" charset="0"/>
                <a:cs typeface="Times New Roman" pitchFamily="18" charset="0"/>
              </a:rPr>
              <a:t>će</a:t>
            </a:r>
            <a:r>
              <a:rPr lang="en-US" sz="1200" dirty="0" smtClean="0">
                <a:solidFill>
                  <a:prstClr val="black"/>
                </a:solidFill>
                <a:latin typeface="Times New Roman" pitchFamily="18" charset="0"/>
                <a:cs typeface="Times New Roman" pitchFamily="18" charset="0"/>
              </a:rPr>
              <a:t> </a:t>
            </a:r>
            <a:r>
              <a:rPr lang="en-US" sz="1200" dirty="0" err="1" smtClean="0">
                <a:solidFill>
                  <a:prstClr val="black"/>
                </a:solidFill>
                <a:latin typeface="Times New Roman" pitchFamily="18" charset="0"/>
                <a:cs typeface="Times New Roman" pitchFamily="18" charset="0"/>
              </a:rPr>
              <a:t>tek</a:t>
            </a:r>
            <a:r>
              <a:rPr lang="en-US" sz="1200" dirty="0" smtClean="0">
                <a:solidFill>
                  <a:prstClr val="black"/>
                </a:solidFill>
                <a:latin typeface="Times New Roman" pitchFamily="18" charset="0"/>
                <a:cs typeface="Times New Roman" pitchFamily="18" charset="0"/>
              </a:rPr>
              <a:t> </a:t>
            </a:r>
            <a:r>
              <a:rPr lang="en-US" sz="1200" dirty="0" err="1" smtClean="0">
                <a:solidFill>
                  <a:prstClr val="black"/>
                </a:solidFill>
                <a:latin typeface="Times New Roman" pitchFamily="18" charset="0"/>
                <a:cs typeface="Times New Roman" pitchFamily="18" charset="0"/>
              </a:rPr>
              <a:t>tada</a:t>
            </a:r>
            <a:r>
              <a:rPr lang="en-US" sz="1200" dirty="0" smtClean="0">
                <a:solidFill>
                  <a:prstClr val="black"/>
                </a:solidFill>
                <a:latin typeface="Times New Roman" pitchFamily="18" charset="0"/>
                <a:cs typeface="Times New Roman" pitchFamily="18" charset="0"/>
              </a:rPr>
              <a:t> </a:t>
            </a:r>
            <a:r>
              <a:rPr lang="en-US" sz="1200" dirty="0" err="1" smtClean="0">
                <a:solidFill>
                  <a:prstClr val="black"/>
                </a:solidFill>
                <a:latin typeface="Times New Roman" pitchFamily="18" charset="0"/>
                <a:cs typeface="Times New Roman" pitchFamily="18" charset="0"/>
              </a:rPr>
              <a:t>ovaj</a:t>
            </a:r>
            <a:r>
              <a:rPr lang="en-US" sz="1200" dirty="0" smtClean="0">
                <a:solidFill>
                  <a:prstClr val="black"/>
                </a:solidFill>
                <a:latin typeface="Times New Roman" pitchFamily="18" charset="0"/>
                <a:cs typeface="Times New Roman" pitchFamily="18" charset="0"/>
              </a:rPr>
              <a:t> </a:t>
            </a:r>
            <a:r>
              <a:rPr lang="en-US" sz="1200" dirty="0" err="1" smtClean="0">
                <a:solidFill>
                  <a:prstClr val="black"/>
                </a:solidFill>
                <a:latin typeface="Times New Roman" pitchFamily="18" charset="0"/>
                <a:cs typeface="Times New Roman" pitchFamily="18" charset="0"/>
              </a:rPr>
              <a:t>bol</a:t>
            </a:r>
            <a:r>
              <a:rPr lang="en-US" sz="1200" dirty="0" smtClean="0">
                <a:solidFill>
                  <a:prstClr val="black"/>
                </a:solidFill>
                <a:latin typeface="Times New Roman" pitchFamily="18" charset="0"/>
                <a:cs typeface="Times New Roman" pitchFamily="18" charset="0"/>
              </a:rPr>
              <a:t> da </a:t>
            </a:r>
            <a:r>
              <a:rPr lang="en-US" sz="1200" dirty="0" err="1" smtClean="0">
                <a:solidFill>
                  <a:prstClr val="black"/>
                </a:solidFill>
                <a:latin typeface="Times New Roman" pitchFamily="18" charset="0"/>
                <a:cs typeface="Times New Roman" pitchFamily="18" charset="0"/>
              </a:rPr>
              <a:t>prođe</a:t>
            </a:r>
            <a:r>
              <a:rPr lang="en-US" sz="1200" dirty="0" smtClean="0">
                <a:solidFill>
                  <a:prstClr val="black"/>
                </a:solidFill>
                <a:latin typeface="Times New Roman" pitchFamily="18" charset="0"/>
                <a:cs typeface="Times New Roman" pitchFamily="18" charset="0"/>
              </a:rPr>
              <a:t>.  </a:t>
            </a:r>
          </a:p>
          <a:p>
            <a:r>
              <a:rPr lang="en-US" sz="1200" dirty="0" smtClean="0">
                <a:solidFill>
                  <a:prstClr val="black"/>
                </a:solidFill>
                <a:latin typeface="Times New Roman" pitchFamily="18" charset="0"/>
                <a:cs typeface="Times New Roman" pitchFamily="18" charset="0"/>
              </a:rPr>
              <a:t>                                                                                                                             	          </a:t>
            </a:r>
            <a:r>
              <a:rPr lang="sr-Latn-ME" sz="1200" dirty="0" smtClean="0">
                <a:solidFill>
                  <a:prstClr val="black"/>
                </a:solidFill>
                <a:latin typeface="Times New Roman" pitchFamily="18" charset="0"/>
                <a:cs typeface="Times New Roman" pitchFamily="18" charset="0"/>
              </a:rPr>
              <a:t>   </a:t>
            </a:r>
            <a:r>
              <a:rPr lang="en-US" sz="1200" dirty="0" err="1" smtClean="0">
                <a:solidFill>
                  <a:prstClr val="black"/>
                </a:solidFill>
                <a:latin typeface="Times New Roman" pitchFamily="18" charset="0"/>
                <a:cs typeface="Times New Roman" pitchFamily="18" charset="0"/>
              </a:rPr>
              <a:t>Dragana</a:t>
            </a:r>
            <a:r>
              <a:rPr lang="en-US" sz="1200" dirty="0" smtClean="0">
                <a:solidFill>
                  <a:prstClr val="black"/>
                </a:solidFill>
                <a:latin typeface="Times New Roman" pitchFamily="18" charset="0"/>
                <a:cs typeface="Times New Roman" pitchFamily="18" charset="0"/>
              </a:rPr>
              <a:t> </a:t>
            </a:r>
            <a:r>
              <a:rPr lang="sr-Latn-ME" sz="1200" dirty="0" err="1">
                <a:solidFill>
                  <a:prstClr val="black"/>
                </a:solidFill>
                <a:latin typeface="Times New Roman" pitchFamily="18" charset="0"/>
                <a:cs typeface="Times New Roman" pitchFamily="18" charset="0"/>
              </a:rPr>
              <a:t>R</a:t>
            </a:r>
            <a:r>
              <a:rPr lang="en-US" sz="1200" dirty="0" err="1" smtClean="0">
                <a:solidFill>
                  <a:prstClr val="black"/>
                </a:solidFill>
                <a:latin typeface="Times New Roman" pitchFamily="18" charset="0"/>
                <a:cs typeface="Times New Roman" pitchFamily="18" charset="0"/>
              </a:rPr>
              <a:t>acković</a:t>
            </a:r>
            <a:r>
              <a:rPr lang="sr-Latn-ME" sz="1200" dirty="0" smtClean="0">
                <a:solidFill>
                  <a:prstClr val="black"/>
                </a:solidFill>
                <a:latin typeface="Times New Roman" pitchFamily="18" charset="0"/>
                <a:cs typeface="Times New Roman" pitchFamily="18" charset="0"/>
              </a:rPr>
              <a:t>, </a:t>
            </a:r>
            <a:r>
              <a:rPr lang="en-US" sz="1200" dirty="0" err="1" smtClean="0">
                <a:solidFill>
                  <a:prstClr val="black"/>
                </a:solidFill>
                <a:latin typeface="Times New Roman" pitchFamily="18" charset="0"/>
                <a:cs typeface="Times New Roman" pitchFamily="18" charset="0"/>
              </a:rPr>
              <a:t>učiteljica</a:t>
            </a:r>
            <a:endParaRPr lang="en-US" sz="1200" dirty="0">
              <a:solidFill>
                <a:prstClr val="black"/>
              </a:solidFill>
              <a:latin typeface="Times New Roman" pitchFamily="18" charset="0"/>
              <a:cs typeface="Times New Roman" pitchFamily="18" charset="0"/>
            </a:endParaRPr>
          </a:p>
        </p:txBody>
      </p:sp>
      <p:sp>
        <p:nvSpPr>
          <p:cNvPr id="20" name="Rectangle 19"/>
          <p:cNvSpPr/>
          <p:nvPr/>
        </p:nvSpPr>
        <p:spPr>
          <a:xfrm>
            <a:off x="2285992" y="395536"/>
            <a:ext cx="2071702" cy="1569660"/>
          </a:xfrm>
          <a:prstGeom prst="rect">
            <a:avLst/>
          </a:prstGeom>
        </p:spPr>
        <p:txBody>
          <a:bodyPr wrap="square">
            <a:spAutoFit/>
          </a:bodyPr>
          <a:lstStyle/>
          <a:p>
            <a:r>
              <a:rPr lang="en-US" sz="1200" b="1" dirty="0" err="1" smtClean="0">
                <a:solidFill>
                  <a:prstClr val="black"/>
                </a:solidFill>
                <a:latin typeface="Times New Roman" pitchFamily="18" charset="0"/>
                <a:cs typeface="Times New Roman" pitchFamily="18" charset="0"/>
              </a:rPr>
              <a:t>Radujemo</a:t>
            </a:r>
            <a:r>
              <a:rPr lang="en-US" sz="1200" b="1" dirty="0" smtClean="0">
                <a:solidFill>
                  <a:prstClr val="black"/>
                </a:solidFill>
                <a:latin typeface="Times New Roman" pitchFamily="18" charset="0"/>
                <a:cs typeface="Times New Roman" pitchFamily="18" charset="0"/>
              </a:rPr>
              <a:t> se </a:t>
            </a:r>
            <a:r>
              <a:rPr lang="en-US" sz="1200" b="1" dirty="0" err="1" smtClean="0">
                <a:solidFill>
                  <a:prstClr val="black"/>
                </a:solidFill>
                <a:latin typeface="Times New Roman" pitchFamily="18" charset="0"/>
                <a:cs typeface="Times New Roman" pitchFamily="18" charset="0"/>
              </a:rPr>
              <a:t>izletima</a:t>
            </a:r>
            <a:endParaRPr lang="en-US" sz="1200" b="1" dirty="0" smtClean="0">
              <a:solidFill>
                <a:prstClr val="black"/>
              </a:solidFill>
              <a:latin typeface="Times New Roman" pitchFamily="18" charset="0"/>
              <a:cs typeface="Times New Roman" pitchFamily="18" charset="0"/>
            </a:endParaRPr>
          </a:p>
          <a:p>
            <a:r>
              <a:rPr lang="en-US" sz="1200" dirty="0" err="1" smtClean="0">
                <a:solidFill>
                  <a:prstClr val="black"/>
                </a:solidFill>
                <a:latin typeface="Times New Roman" pitchFamily="18" charset="0"/>
                <a:cs typeface="Times New Roman" pitchFamily="18" charset="0"/>
              </a:rPr>
              <a:t>Obale</a:t>
            </a:r>
            <a:r>
              <a:rPr lang="en-US" sz="1200" dirty="0" smtClean="0">
                <a:solidFill>
                  <a:prstClr val="black"/>
                </a:solidFill>
                <a:latin typeface="Times New Roman" pitchFamily="18" charset="0"/>
                <a:cs typeface="Times New Roman" pitchFamily="18" charset="0"/>
              </a:rPr>
              <a:t> </a:t>
            </a:r>
            <a:r>
              <a:rPr lang="en-US" sz="1200" dirty="0" err="1" smtClean="0">
                <a:solidFill>
                  <a:prstClr val="black"/>
                </a:solidFill>
                <a:latin typeface="Times New Roman" pitchFamily="18" charset="0"/>
                <a:cs typeface="Times New Roman" pitchFamily="18" charset="0"/>
              </a:rPr>
              <a:t>Ribnice</a:t>
            </a:r>
            <a:r>
              <a:rPr lang="en-US" sz="1200" dirty="0" smtClean="0">
                <a:solidFill>
                  <a:prstClr val="black"/>
                </a:solidFill>
                <a:latin typeface="Times New Roman" pitchFamily="18" charset="0"/>
                <a:cs typeface="Times New Roman" pitchFamily="18" charset="0"/>
              </a:rPr>
              <a:t> </a:t>
            </a:r>
            <a:r>
              <a:rPr lang="en-US" sz="1200" dirty="0" err="1" smtClean="0">
                <a:solidFill>
                  <a:prstClr val="black"/>
                </a:solidFill>
                <a:latin typeface="Times New Roman" pitchFamily="18" charset="0"/>
                <a:cs typeface="Times New Roman" pitchFamily="18" charset="0"/>
              </a:rPr>
              <a:t>i</a:t>
            </a:r>
            <a:r>
              <a:rPr lang="en-US" sz="1200" dirty="0" smtClean="0">
                <a:solidFill>
                  <a:prstClr val="black"/>
                </a:solidFill>
                <a:latin typeface="Times New Roman" pitchFamily="18" charset="0"/>
                <a:cs typeface="Times New Roman" pitchFamily="18" charset="0"/>
              </a:rPr>
              <a:t> Mora</a:t>
            </a:r>
            <a:r>
              <a:rPr lang="sr-Latn-ME" sz="1200" dirty="0" smtClean="0">
                <a:solidFill>
                  <a:prstClr val="black"/>
                </a:solidFill>
                <a:latin typeface="Times New Roman" pitchFamily="18" charset="0"/>
                <a:cs typeface="Times New Roman" pitchFamily="18" charset="0"/>
              </a:rPr>
              <a:t>če</a:t>
            </a:r>
            <a:r>
              <a:rPr lang="en-US" sz="1200" dirty="0" smtClean="0">
                <a:solidFill>
                  <a:prstClr val="black"/>
                </a:solidFill>
                <a:latin typeface="Times New Roman" pitchFamily="18" charset="0"/>
                <a:cs typeface="Times New Roman" pitchFamily="18" charset="0"/>
              </a:rPr>
              <a:t> </a:t>
            </a:r>
            <a:r>
              <a:rPr lang="sr-Latn-ME" sz="1200" dirty="0" smtClean="0">
                <a:solidFill>
                  <a:prstClr val="black"/>
                </a:solidFill>
                <a:latin typeface="Times New Roman" pitchFamily="18" charset="0"/>
                <a:cs typeface="Times New Roman" pitchFamily="18" charset="0"/>
              </a:rPr>
              <a:t>su</a:t>
            </a:r>
            <a:r>
              <a:rPr lang="en-US" sz="1200" dirty="0" smtClean="0">
                <a:solidFill>
                  <a:prstClr val="black"/>
                </a:solidFill>
                <a:latin typeface="Times New Roman" pitchFamily="18" charset="0"/>
                <a:cs typeface="Times New Roman" pitchFamily="18" charset="0"/>
              </a:rPr>
              <a:t> </a:t>
            </a:r>
            <a:r>
              <a:rPr lang="en-US" sz="1200" dirty="0" err="1" smtClean="0">
                <a:solidFill>
                  <a:prstClr val="black"/>
                </a:solidFill>
                <a:latin typeface="Times New Roman" pitchFamily="18" charset="0"/>
                <a:cs typeface="Times New Roman" pitchFamily="18" charset="0"/>
              </a:rPr>
              <a:t>omiljen</a:t>
            </a:r>
            <a:r>
              <a:rPr lang="sr-Latn-ME" sz="1200" dirty="0" smtClean="0">
                <a:solidFill>
                  <a:prstClr val="black"/>
                </a:solidFill>
                <a:latin typeface="Times New Roman" pitchFamily="18" charset="0"/>
                <a:cs typeface="Times New Roman" pitchFamily="18" charset="0"/>
              </a:rPr>
              <a:t>a </a:t>
            </a:r>
            <a:r>
              <a:rPr lang="en-US" sz="1200" dirty="0" smtClean="0">
                <a:solidFill>
                  <a:prstClr val="black"/>
                </a:solidFill>
                <a:latin typeface="Times New Roman" pitchFamily="18" charset="0"/>
                <a:cs typeface="Times New Roman" pitchFamily="18" charset="0"/>
              </a:rPr>
              <a:t> </a:t>
            </a:r>
            <a:r>
              <a:rPr lang="sr-Latn-ME" sz="1200" dirty="0" smtClean="0">
                <a:solidFill>
                  <a:prstClr val="black"/>
                </a:solidFill>
                <a:latin typeface="Times New Roman" pitchFamily="18" charset="0"/>
                <a:cs typeface="Times New Roman" pitchFamily="18" charset="0"/>
              </a:rPr>
              <a:t>izletišta </a:t>
            </a:r>
            <a:r>
              <a:rPr lang="en-US" sz="1200" dirty="0" err="1" smtClean="0">
                <a:solidFill>
                  <a:prstClr val="black"/>
                </a:solidFill>
                <a:latin typeface="Times New Roman" pitchFamily="18" charset="0"/>
                <a:cs typeface="Times New Roman" pitchFamily="18" charset="0"/>
              </a:rPr>
              <a:t>za</a:t>
            </a:r>
            <a:r>
              <a:rPr lang="en-US" sz="1200" dirty="0" smtClean="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učenike</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nižih</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razreda</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naše</a:t>
            </a:r>
            <a:r>
              <a:rPr lang="en-US" sz="1200" dirty="0">
                <a:solidFill>
                  <a:prstClr val="black"/>
                </a:solidFill>
                <a:latin typeface="Times New Roman" pitchFamily="18" charset="0"/>
                <a:cs typeface="Times New Roman" pitchFamily="18" charset="0"/>
              </a:rPr>
              <a:t> </a:t>
            </a:r>
            <a:r>
              <a:rPr lang="en-US" sz="1200" dirty="0" err="1" smtClean="0">
                <a:solidFill>
                  <a:prstClr val="black"/>
                </a:solidFill>
                <a:latin typeface="Times New Roman" pitchFamily="18" charset="0"/>
                <a:cs typeface="Times New Roman" pitchFamily="18" charset="0"/>
              </a:rPr>
              <a:t>škole</a:t>
            </a:r>
            <a:r>
              <a:rPr lang="sr-Latn-ME" sz="1200" dirty="0" smtClean="0">
                <a:solidFill>
                  <a:prstClr val="black"/>
                </a:solidFill>
                <a:latin typeface="Times New Roman" pitchFamily="18" charset="0"/>
                <a:cs typeface="Times New Roman" pitchFamily="18" charset="0"/>
              </a:rPr>
              <a:t>. </a:t>
            </a:r>
            <a:r>
              <a:rPr lang="en-US" sz="1200" dirty="0" err="1" smtClean="0">
                <a:solidFill>
                  <a:prstClr val="black"/>
                </a:solidFill>
                <a:latin typeface="Times New Roman" pitchFamily="18" charset="0"/>
                <a:cs typeface="Times New Roman" pitchFamily="18" charset="0"/>
              </a:rPr>
              <a:t>Rijek</a:t>
            </a:r>
            <a:r>
              <a:rPr lang="sr-Latn-ME" sz="1200" dirty="0" smtClean="0">
                <a:solidFill>
                  <a:prstClr val="black"/>
                </a:solidFill>
                <a:latin typeface="Times New Roman" pitchFamily="18" charset="0"/>
                <a:cs typeface="Times New Roman" pitchFamily="18" charset="0"/>
              </a:rPr>
              <a:t>e</a:t>
            </a:r>
            <a:r>
              <a:rPr lang="en-US" sz="1200" dirty="0" smtClean="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inspiracija</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naviru</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na</a:t>
            </a:r>
            <a:r>
              <a:rPr lang="en-US" sz="1200" dirty="0">
                <a:solidFill>
                  <a:prstClr val="black"/>
                </a:solidFill>
                <a:latin typeface="Times New Roman" pitchFamily="18" charset="0"/>
                <a:cs typeface="Times New Roman" pitchFamily="18" charset="0"/>
              </a:rPr>
              <a:t> </a:t>
            </a:r>
            <a:r>
              <a:rPr lang="en-US" sz="1200" dirty="0" err="1" smtClean="0">
                <a:solidFill>
                  <a:prstClr val="black"/>
                </a:solidFill>
                <a:latin typeface="Times New Roman" pitchFamily="18" charset="0"/>
                <a:cs typeface="Times New Roman" pitchFamily="18" charset="0"/>
              </a:rPr>
              <a:t>obalama</a:t>
            </a:r>
            <a:r>
              <a:rPr lang="sr-Latn-ME" sz="1200" dirty="0" smtClean="0">
                <a:solidFill>
                  <a:prstClr val="black"/>
                </a:solidFill>
                <a:latin typeface="Times New Roman" pitchFamily="18" charset="0"/>
                <a:cs typeface="Times New Roman" pitchFamily="18" charset="0"/>
              </a:rPr>
              <a:t>. J</a:t>
            </a:r>
            <a:r>
              <a:rPr lang="en-US" sz="1200" dirty="0" err="1" smtClean="0">
                <a:solidFill>
                  <a:prstClr val="black"/>
                </a:solidFill>
                <a:latin typeface="Times New Roman" pitchFamily="18" charset="0"/>
                <a:cs typeface="Times New Roman" pitchFamily="18" charset="0"/>
              </a:rPr>
              <a:t>oš</a:t>
            </a:r>
            <a:r>
              <a:rPr lang="en-US" sz="1200" dirty="0" smtClean="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više</a:t>
            </a:r>
            <a:r>
              <a:rPr lang="en-US" sz="1200" dirty="0">
                <a:solidFill>
                  <a:prstClr val="black"/>
                </a:solidFill>
                <a:latin typeface="Times New Roman" pitchFamily="18" charset="0"/>
                <a:cs typeface="Times New Roman" pitchFamily="18" charset="0"/>
              </a:rPr>
              <a:t> se </a:t>
            </a:r>
            <a:r>
              <a:rPr lang="en-US" sz="1200" dirty="0" err="1">
                <a:solidFill>
                  <a:prstClr val="black"/>
                </a:solidFill>
                <a:latin typeface="Times New Roman" pitchFamily="18" charset="0"/>
                <a:cs typeface="Times New Roman" pitchFamily="18" charset="0"/>
              </a:rPr>
              <a:t>radujemo</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igri</a:t>
            </a:r>
            <a:r>
              <a:rPr lang="en-US" sz="1200" dirty="0">
                <a:solidFill>
                  <a:prstClr val="black"/>
                </a:solidFill>
                <a:latin typeface="Times New Roman" pitchFamily="18" charset="0"/>
                <a:cs typeface="Times New Roman" pitchFamily="18" charset="0"/>
              </a:rPr>
              <a:t> u </a:t>
            </a:r>
            <a:r>
              <a:rPr lang="en-US" sz="1200" dirty="0" err="1" smtClean="0">
                <a:solidFill>
                  <a:prstClr val="black"/>
                </a:solidFill>
                <a:latin typeface="Times New Roman" pitchFamily="18" charset="0"/>
                <a:cs typeface="Times New Roman" pitchFamily="18" charset="0"/>
              </a:rPr>
              <a:t>obližnjem</a:t>
            </a:r>
            <a:r>
              <a:rPr lang="en-US" sz="1200" dirty="0" smtClean="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zelenom</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parku</a:t>
            </a:r>
            <a:r>
              <a:rPr lang="en-US" sz="1200" dirty="0" smtClean="0">
                <a:solidFill>
                  <a:prstClr val="black"/>
                </a:solidFill>
                <a:latin typeface="Times New Roman" pitchFamily="18" charset="0"/>
                <a:cs typeface="Times New Roman" pitchFamily="18" charset="0"/>
              </a:rPr>
              <a:t>.</a:t>
            </a:r>
            <a:endParaRPr lang="en-US" sz="1200" dirty="0">
              <a:solidFill>
                <a:prstClr val="black"/>
              </a:solidFill>
              <a:latin typeface="Times New Roman" pitchFamily="18" charset="0"/>
              <a:cs typeface="Times New Roman" pitchFamily="18" charset="0"/>
            </a:endParaRPr>
          </a:p>
        </p:txBody>
      </p:sp>
      <p:pic>
        <p:nvPicPr>
          <p:cNvPr id="22" name="Picture 21" descr="C:\Users\Asus\Desktop\3.f\IMG_1311.JPG"/>
          <p:cNvPicPr/>
          <p:nvPr/>
        </p:nvPicPr>
        <p:blipFill>
          <a:blip r:embed="rId9" cstate="print"/>
          <a:srcRect/>
          <a:stretch>
            <a:fillRect/>
          </a:stretch>
        </p:blipFill>
        <p:spPr bwMode="auto">
          <a:xfrm>
            <a:off x="4286256" y="395536"/>
            <a:ext cx="2286016" cy="1643074"/>
          </a:xfrm>
          <a:prstGeom prst="rect">
            <a:avLst/>
          </a:prstGeom>
          <a:ln>
            <a:noFill/>
          </a:ln>
          <a:effectLst>
            <a:softEdge rad="112500"/>
          </a:effectLst>
        </p:spPr>
      </p:pic>
      <p:pic>
        <p:nvPicPr>
          <p:cNvPr id="23" name="Picture 22"/>
          <p:cNvPicPr/>
          <p:nvPr/>
        </p:nvPicPr>
        <p:blipFill rotWithShape="1">
          <a:blip r:embed="rId10" cstate="print">
            <a:extLst>
              <a:ext uri="{28A0092B-C50C-407E-A947-70E740481C1C}">
                <a14:useLocalDpi xmlns:a14="http://schemas.microsoft.com/office/drawing/2010/main" val="0"/>
              </a:ext>
            </a:extLst>
          </a:blip>
          <a:srcRect l="5633" t="36691" b="6231"/>
          <a:stretch/>
        </p:blipFill>
        <p:spPr bwMode="auto">
          <a:xfrm>
            <a:off x="2857496" y="1835696"/>
            <a:ext cx="1928826" cy="1571636"/>
          </a:xfrm>
          <a:prstGeom prst="rect">
            <a:avLst/>
          </a:prstGeom>
          <a:ln>
            <a:noFill/>
          </a:ln>
          <a:effectLst>
            <a:softEdge rad="112500"/>
          </a:effectLst>
        </p:spPr>
      </p:pic>
      <p:sp>
        <p:nvSpPr>
          <p:cNvPr id="24" name="Rectangle 23"/>
          <p:cNvSpPr/>
          <p:nvPr/>
        </p:nvSpPr>
        <p:spPr>
          <a:xfrm>
            <a:off x="4786322" y="1979712"/>
            <a:ext cx="1714512" cy="1938992"/>
          </a:xfrm>
          <a:prstGeom prst="rect">
            <a:avLst/>
          </a:prstGeom>
        </p:spPr>
        <p:txBody>
          <a:bodyPr wrap="square">
            <a:spAutoFit/>
          </a:bodyPr>
          <a:lstStyle/>
          <a:p>
            <a:pPr fontAlgn="base"/>
            <a:r>
              <a:rPr lang="en-US" sz="1200" dirty="0" err="1" smtClean="0">
                <a:solidFill>
                  <a:prstClr val="black"/>
                </a:solidFill>
                <a:latin typeface="Times New Roman" pitchFamily="18" charset="0"/>
                <a:cs typeface="Times New Roman" pitchFamily="18" charset="0"/>
              </a:rPr>
              <a:t>Učenici</a:t>
            </a:r>
            <a:r>
              <a:rPr lang="en-US" sz="1200" dirty="0" smtClean="0">
                <a:solidFill>
                  <a:prstClr val="black"/>
                </a:solidFill>
                <a:latin typeface="Times New Roman" pitchFamily="18" charset="0"/>
                <a:cs typeface="Times New Roman" pitchFamily="18" charset="0"/>
              </a:rPr>
              <a:t> </a:t>
            </a:r>
            <a:r>
              <a:rPr lang="en-US" sz="1200" dirty="0">
                <a:solidFill>
                  <a:prstClr val="black"/>
                </a:solidFill>
                <a:latin typeface="Times New Roman" pitchFamily="18" charset="0"/>
                <a:cs typeface="Times New Roman" pitchFamily="18" charset="0"/>
              </a:rPr>
              <a:t>III i IV </a:t>
            </a:r>
            <a:r>
              <a:rPr lang="en-US" sz="1200" dirty="0" err="1">
                <a:solidFill>
                  <a:prstClr val="black"/>
                </a:solidFill>
                <a:latin typeface="Times New Roman" pitchFamily="18" charset="0"/>
                <a:cs typeface="Times New Roman" pitchFamily="18" charset="0"/>
              </a:rPr>
              <a:t>razreda</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rado</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idu</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na</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Goricu</a:t>
            </a:r>
            <a:r>
              <a:rPr lang="en-US" sz="1200" dirty="0" smtClean="0">
                <a:solidFill>
                  <a:prstClr val="black"/>
                </a:solidFill>
                <a:latin typeface="Times New Roman" pitchFamily="18" charset="0"/>
                <a:cs typeface="Times New Roman" pitchFamily="18" charset="0"/>
              </a:rPr>
              <a:t>.</a:t>
            </a:r>
            <a:r>
              <a:rPr lang="sr-Latn-ME" sz="1200" dirty="0" smtClean="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Izleti</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služe</a:t>
            </a:r>
            <a:r>
              <a:rPr lang="en-US" sz="1200" dirty="0">
                <a:solidFill>
                  <a:prstClr val="black"/>
                </a:solidFill>
                <a:latin typeface="Times New Roman" pitchFamily="18" charset="0"/>
                <a:cs typeface="Times New Roman" pitchFamily="18" charset="0"/>
              </a:rPr>
              <a:t> i da se </a:t>
            </a:r>
            <a:r>
              <a:rPr lang="en-US" sz="1200" dirty="0" err="1">
                <a:solidFill>
                  <a:prstClr val="black"/>
                </a:solidFill>
                <a:latin typeface="Times New Roman" pitchFamily="18" charset="0"/>
                <a:cs typeface="Times New Roman" pitchFamily="18" charset="0"/>
              </a:rPr>
              <a:t>uči</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Učiteljica</a:t>
            </a:r>
            <a:r>
              <a:rPr lang="en-US" sz="1200" dirty="0">
                <a:solidFill>
                  <a:prstClr val="black"/>
                </a:solidFill>
                <a:latin typeface="Times New Roman" pitchFamily="18" charset="0"/>
                <a:cs typeface="Times New Roman" pitchFamily="18" charset="0"/>
              </a:rPr>
              <a:t> i </a:t>
            </a:r>
            <a:r>
              <a:rPr lang="en-US" sz="1200" dirty="0" err="1">
                <a:solidFill>
                  <a:prstClr val="black"/>
                </a:solidFill>
                <a:latin typeface="Times New Roman" pitchFamily="18" charset="0"/>
                <a:cs typeface="Times New Roman" pitchFamily="18" charset="0"/>
              </a:rPr>
              <a:t>njeni</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đaci</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čitaju</a:t>
            </a:r>
            <a:r>
              <a:rPr lang="en-US" sz="1200" dirty="0">
                <a:solidFill>
                  <a:prstClr val="black"/>
                </a:solidFill>
                <a:latin typeface="Times New Roman" pitchFamily="18" charset="0"/>
                <a:cs typeface="Times New Roman" pitchFamily="18" charset="0"/>
              </a:rPr>
              <a:t> </a:t>
            </a:r>
            <a:r>
              <a:rPr lang="sr-Latn-ME" sz="1200" dirty="0" smtClean="0">
                <a:solidFill>
                  <a:prstClr val="black"/>
                </a:solidFill>
                <a:latin typeface="Times New Roman" pitchFamily="18" charset="0"/>
                <a:cs typeface="Times New Roman" pitchFamily="18" charset="0"/>
              </a:rPr>
              <a:t>,,</a:t>
            </a:r>
            <a:r>
              <a:rPr lang="en-US" sz="1200" dirty="0" smtClean="0">
                <a:solidFill>
                  <a:prstClr val="black"/>
                </a:solidFill>
                <a:latin typeface="Times New Roman" pitchFamily="18" charset="0"/>
                <a:cs typeface="Times New Roman" pitchFamily="18" charset="0"/>
              </a:rPr>
              <a:t>M</a:t>
            </a:r>
            <a:r>
              <a:rPr lang="sr-Latn-ME" sz="1200" dirty="0" smtClean="0">
                <a:solidFill>
                  <a:prstClr val="black"/>
                </a:solidFill>
                <a:latin typeface="Times New Roman" pitchFamily="18" charset="0"/>
                <a:cs typeface="Times New Roman" pitchFamily="18" charset="0"/>
              </a:rPr>
              <a:t>olitvu šume“</a:t>
            </a:r>
            <a:r>
              <a:rPr lang="en-US" sz="1200" dirty="0" smtClean="0">
                <a:solidFill>
                  <a:prstClr val="black"/>
                </a:solidFill>
                <a:latin typeface="Times New Roman" pitchFamily="18" charset="0"/>
                <a:cs typeface="Times New Roman" pitchFamily="18" charset="0"/>
              </a:rPr>
              <a:t>,</a:t>
            </a:r>
            <a:r>
              <a:rPr lang="sr-Latn-ME" sz="1200" dirty="0" smtClean="0">
                <a:solidFill>
                  <a:prstClr val="black"/>
                </a:solidFill>
                <a:latin typeface="Times New Roman" pitchFamily="18" charset="0"/>
                <a:cs typeface="Times New Roman" pitchFamily="18" charset="0"/>
              </a:rPr>
              <a:t> </a:t>
            </a:r>
            <a:r>
              <a:rPr lang="en-US" sz="1200" dirty="0" err="1" smtClean="0">
                <a:solidFill>
                  <a:prstClr val="black"/>
                </a:solidFill>
                <a:latin typeface="Times New Roman" pitchFamily="18" charset="0"/>
                <a:cs typeface="Times New Roman" pitchFamily="18" charset="0"/>
              </a:rPr>
              <a:t>upućenu</a:t>
            </a:r>
            <a:r>
              <a:rPr lang="en-US" sz="1200" dirty="0" smtClean="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ljudima</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Upoznajemo</a:t>
            </a:r>
            <a:r>
              <a:rPr lang="en-US" sz="1200" dirty="0">
                <a:solidFill>
                  <a:prstClr val="black"/>
                </a:solidFill>
                <a:latin typeface="Times New Roman" pitchFamily="18" charset="0"/>
                <a:cs typeface="Times New Roman" pitchFamily="18" charset="0"/>
              </a:rPr>
              <a:t> se </a:t>
            </a:r>
            <a:r>
              <a:rPr lang="en-US" sz="1200" dirty="0" err="1">
                <a:solidFill>
                  <a:prstClr val="black"/>
                </a:solidFill>
                <a:latin typeface="Times New Roman" pitchFamily="18" charset="0"/>
                <a:cs typeface="Times New Roman" pitchFamily="18" charset="0"/>
              </a:rPr>
              <a:t>sa</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spomenicima</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svjedocima</a:t>
            </a:r>
            <a:r>
              <a:rPr lang="en-US" sz="1200" dirty="0">
                <a:solidFill>
                  <a:prstClr val="black"/>
                </a:solidFill>
                <a:latin typeface="Times New Roman" pitchFamily="18" charset="0"/>
                <a:cs typeface="Times New Roman" pitchFamily="18" charset="0"/>
              </a:rPr>
              <a:t> </a:t>
            </a:r>
            <a:r>
              <a:rPr lang="en-US" sz="1200" dirty="0" err="1">
                <a:solidFill>
                  <a:prstClr val="black"/>
                </a:solidFill>
                <a:latin typeface="Times New Roman" pitchFamily="18" charset="0"/>
                <a:cs typeface="Times New Roman" pitchFamily="18" charset="0"/>
              </a:rPr>
              <a:t>prošlosti</a:t>
            </a:r>
            <a:r>
              <a:rPr lang="en-US" sz="1200" dirty="0">
                <a:solidFill>
                  <a:prstClr val="black"/>
                </a:solidFill>
                <a:latin typeface="Times New Roman" pitchFamily="18" charset="0"/>
                <a:cs typeface="Times New Roman" pitchFamily="18" charset="0"/>
              </a:rPr>
              <a:t>.</a:t>
            </a:r>
          </a:p>
          <a:p>
            <a:endParaRPr lang="en-US" sz="1200" dirty="0">
              <a:solidFill>
                <a:prstClr val="black"/>
              </a:solidFill>
            </a:endParaRPr>
          </a:p>
        </p:txBody>
      </p:sp>
      <p:sp>
        <p:nvSpPr>
          <p:cNvPr id="25" name="Rectangle 24"/>
          <p:cNvSpPr/>
          <p:nvPr/>
        </p:nvSpPr>
        <p:spPr>
          <a:xfrm>
            <a:off x="357166" y="2051720"/>
            <a:ext cx="1182183" cy="276999"/>
          </a:xfrm>
          <a:prstGeom prst="rect">
            <a:avLst/>
          </a:prstGeom>
        </p:spPr>
        <p:txBody>
          <a:bodyPr wrap="none">
            <a:spAutoFit/>
          </a:bodyPr>
          <a:lstStyle/>
          <a:p>
            <a:r>
              <a:rPr lang="en-US" sz="1200" b="1" dirty="0" err="1" smtClean="0">
                <a:solidFill>
                  <a:prstClr val="black"/>
                </a:solidFill>
                <a:latin typeface="Times New Roman" pitchFamily="18" charset="0"/>
                <a:cs typeface="Times New Roman" pitchFamily="18" charset="0"/>
              </a:rPr>
              <a:t>Škola</a:t>
            </a:r>
            <a:r>
              <a:rPr lang="en-US" sz="1200" b="1" dirty="0" smtClean="0">
                <a:solidFill>
                  <a:prstClr val="black"/>
                </a:solidFill>
                <a:latin typeface="Times New Roman" pitchFamily="18" charset="0"/>
                <a:cs typeface="Times New Roman" pitchFamily="18" charset="0"/>
              </a:rPr>
              <a:t> u </a:t>
            </a:r>
            <a:r>
              <a:rPr lang="en-US" sz="1200" b="1" dirty="0" err="1" smtClean="0">
                <a:solidFill>
                  <a:prstClr val="black"/>
                </a:solidFill>
                <a:latin typeface="Times New Roman" pitchFamily="18" charset="0"/>
                <a:cs typeface="Times New Roman" pitchFamily="18" charset="0"/>
              </a:rPr>
              <a:t>prirodi</a:t>
            </a:r>
            <a:endParaRPr lang="en-US" sz="1200" b="1" dirty="0" smtClean="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43231404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S101857275">
  <a:themeElements>
    <a:clrScheme name="Music Sheet">
      <a:dk1>
        <a:srgbClr val="333333"/>
      </a:dk1>
      <a:lt1>
        <a:srgbClr val="FFFFFF"/>
      </a:lt1>
      <a:dk2>
        <a:srgbClr val="0D586F"/>
      </a:dk2>
      <a:lt2>
        <a:srgbClr val="E0BF50"/>
      </a:lt2>
      <a:accent1>
        <a:srgbClr val="0D586F"/>
      </a:accent1>
      <a:accent2>
        <a:srgbClr val="E0BF50"/>
      </a:accent2>
      <a:accent3>
        <a:srgbClr val="85AABC"/>
      </a:accent3>
      <a:accent4>
        <a:srgbClr val="885A20"/>
      </a:accent4>
      <a:accent5>
        <a:srgbClr val="787878"/>
      </a:accent5>
      <a:accent6>
        <a:srgbClr val="323232"/>
      </a:accent6>
      <a:hlink>
        <a:srgbClr val="495A67"/>
      </a:hlink>
      <a:folHlink>
        <a:srgbClr val="92D050"/>
      </a:folHlink>
    </a:clrScheme>
    <a:fontScheme name="Custom 6">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marL="0" marR="0" indent="0" algn="l" defTabSz="914400" rtl="0" eaLnBrk="1" fontAlgn="auto" latinLnBrk="0" hangingPunct="1">
          <a:lnSpc>
            <a:spcPct val="100000"/>
          </a:lnSpc>
          <a:spcBef>
            <a:spcPct val="0"/>
          </a:spcBef>
          <a:spcAft>
            <a:spcPts val="0"/>
          </a:spcAft>
          <a:buClrTx/>
          <a:buSzTx/>
          <a:buFontTx/>
          <a:buNone/>
          <a:tabLst/>
          <a:defRPr kumimoji="0" sz="2400" b="0" i="0" u="none" strike="noStrike" kern="1200" cap="none" spc="0" normalizeH="0" baseline="0" noProof="0" dirty="0" smtClean="0">
            <a:ln>
              <a:noFill/>
            </a:ln>
            <a:solidFill>
              <a:schemeClr val="tx1"/>
            </a:solidFill>
            <a:effectLst/>
            <a:uLnTx/>
            <a:uFillTx/>
            <a:latin typeface="Perpetua" pitchFamily="18" charset="0"/>
            <a:ea typeface="+mj-ea"/>
            <a:cs typeface="+mj-cs"/>
          </a:defRPr>
        </a:defPPr>
      </a:lstStyle>
    </a:tx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3084</TotalTime>
  <Words>6045</Words>
  <Application>Microsoft Office PowerPoint</Application>
  <PresentationFormat>On-screen Show (4:3)</PresentationFormat>
  <Paragraphs>360</Paragraphs>
  <Slides>24</Slides>
  <Notes>0</Notes>
  <HiddenSlides>0</HiddenSlides>
  <MMClips>0</MMClips>
  <ScaleCrop>false</ScaleCrop>
  <HeadingPairs>
    <vt:vector size="4" baseType="variant">
      <vt:variant>
        <vt:lpstr>Theme</vt:lpstr>
      </vt:variant>
      <vt:variant>
        <vt:i4>4</vt:i4>
      </vt:variant>
      <vt:variant>
        <vt:lpstr>Slide Titles</vt:lpstr>
      </vt:variant>
      <vt:variant>
        <vt:i4>24</vt:i4>
      </vt:variant>
    </vt:vector>
  </HeadingPairs>
  <TitlesOfParts>
    <vt:vector size="28" baseType="lpstr">
      <vt:lpstr>Office Theme</vt:lpstr>
      <vt:lpstr>TS101857275</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Očarani Ohridom      U Makedoniji, na sjeverozapadnoj obali Ohridskog  jezera, sa površinom od 384 kilometara  kvadratnih, smješten je mali, miran grad Ohrid. Ovaj grad-spomenik jedan je od najstarijih očuvanih gradova na svijetu i uprkos burnoj prošlosti još uvijek živi. Poznat je i kao „Balkanski Jerusalim“ zbog svojih 365 crkava. Tu je i veličanstveno Ohridsko jezero. ,,Ono spada u red najstarijih jezera na svijetu, a po veličini je jedno od većih jezera i istovremeno je jedno od  najdubljih jezera sa čak 228,7 metara dubine“, rekao je vodič. Sunce je visoko na nebu. Obasipa me toplotom i baca svoje zrake u vodu. Voda je kristalno čista i providna. U njoj se ogleda nebesko prostranstvo, pa se čini da su voda i nebo jedno. Plavo jezero talasa lagano. Čitava priroda pleše već uvježbanu koreografiju. Pridružuju se i bijeli labudovi. Sve skupa podsjeća na najljepšu scenu poznate baletske predstave. Sve je u Ohridu mnogo interesantije kada se vidi uživo; to shvatam tek sada. Ostala sam nijema pred ovim pejzažom, kao i većina mojih vršnjaka. U tome nas je prekinuo vodič i uputio nas ka Samuilovoj tvrđavi. Ova tvrđava, koja se prostire na dva brda,  je još jedna poznata znamenitost grada. Niko zaista ne zna tačno iz kojeg vremena potiče, ali se vjeruje da je sagrađena baš u doba Makedonskog carstva. Tvrđava je oivičena zidinama sa puno kula. Ova građevina svjedok je mnogih ratova. Prelijepa kamena tvrđava ipak izgleda moćno i neustrašivo tako uzdignuta nad gradom, kao da ga i dalje štiti i posmatra. Nedaleko od tvrđave, na brdu Plaošnik, smještena je Crkva Sv. Klimenta. Ova crkva je ustvari replika stare crkve koju je 863. godine sagradio Sveti Kliment Ohridski, čuvar ovog grada. Oko crkve nalazi se arheološko nalazište na kojem se mogu vidjeti ostaci iz stare civilizacije. Nakon posjete svim ovim mjestima došlo je vrijeme povratka kući. Za rastanak još jednom šetamo ulicama Ohrida, uživamo, a na svakom koraku nas ispraćaju topla i nasmijana lica gostoljubivih građana. Ulice su uske i kaldrmaste, sa prelijepim zgradama. Sve kuće su bijele i imaju samo po jedan sprat. Ambijent podsjeća na srednji vijek i ima neku svoju draž. Svaki kamen na ulici, svaki list na drvetu i svaka kap u Ohridskom jezeru prepuna je pozitivne energije. To nas ne ostavlja ravnodušnim. I možda bih u nekoj drugoj situaciji bila tužna što napuštam ovaj grad, ali znam da ću ponovo doći. Sunce zalazi, boja jezera iz nebo-plave prelazi u ljubičastu, talasi sve laganije i laganije talasaju, svijetla u gradu se pale, a ljudi izlaze na ulice koje postaju sve punije, bučnije...                     Ivona Iva Jovanović IX-a</vt:lpstr>
      <vt:lpstr>PowerPoint Presentation</vt:lpstr>
      <vt:lpstr>  Lego liga      First Lego Liga je program robotike za uzrast od 9 do 16 godina, koji je osmišljen sa ciljem da podstakne interesovanje djece za nauku i tehnologiju. Ove godine, našu školu su predstavljali učenici 8. i 9. razreda – Lana Butorović, Nikola Lešić,  Miljan Stanković, Staša Vukčević i Dimitrije Gerenčić. Tema ovogodišnjeg takmičenja je bila ,,Bijes prirode”. U  ovom izazovu 200 000 djece širom svijeta, iz preko 70 zemalja, pokušali su da uz pomoć specijalizovanog  Lego kompleta daju rješenja za prirodne katastrofe koje ulivaju strahopoštovanje, poput oluja, zemljotresa,  poplava, cunamija. Naši učenici su vrijedno radili i odradili su sjajan posao i  osvojili  treće mjesto. Ovakav uspijeh naši učenici su postigli kombinacijom maštovitosti, dosjetljivosti, poznavanja prirodnih nauka , a i vještina u komunikaciji sa drugarima iz drugih odjeljenja i razreda .Došli smo na ideju da oformimo ,,Friend's   Force'' centar kojim bismo pomagali  našim drugarima ugroženim prirodnim nepogodama u okruženju. Takmičenje se odrzalo 8. februara u JU OŠ  ,,Pavle Rovinski”. Nakon takmičenja učesnici su održali prezentaciju za svoje mlađe drugare kako bi ih zainteresovali za ovu aktivnost. Sve je bilo  mnogo lakše obaviti  kada su imali nesebičnu pomoć naših nastavnica Irene Bojanović, Nataše Sudar i Veronike Rutović.  Veliku ulogu je imao i njihov mentor,  gospodin Predrag Lešić iz firme ,,Domen”, koji je   učesnike naučio mnogim novim vještinama i na jednostavan a efikasan način predstavio neke za njih kompleksne pojmove. Podršku timu dala je  direktorka Zdenka Mišković koja ih je bodrila u svakom smislu.     Ponosni smo na ovaj sjajan uspijeh i na to što je naša škola predstaviljena na ovoj manifestaciji.                              </vt:lpstr>
      <vt:lpstr>PowerPoint Presentation</vt:lpstr>
      <vt:lpstr>Popularna muzika</vt:lpstr>
      <vt:lpstr>PowerPoint Presentation</vt:lpstr>
      <vt:lpstr>PowerPoint Presentation</vt:lpstr>
      <vt:lpstr>PowerPoint Presentation</vt:lpstr>
      <vt:lpstr>Razgovarali  smo  sa  pedagogicom  Tatjanom  Papan  Koliko je Vaš posao zahtjevan? Posao pedagoga u suštini nije težak. Ima poteškoća i uvijek nailazimo na probleme, ali do sada smo ih uspiješno riješavali. Kad zajedno sa roditeljima i nastavnicima naiđemo na neki problem, onda ga riješavamo timski.  Da li kod Vas učenici dolaze samoinicijativno ili ih šalju nastavnici? Nastavnici najčešće šalju učenike starijih razreda. Ako su nedisciplinovani i imaju veliki broj negativnih ocijena, ja ih pozivam na razgovor. Neki učenici se sami javljaju. Ponekad imaju problem sa učenjem, imaju strah od ocjenjivanja. Nekada imaju i lične probleme, kao što su prijateljstvo, zaljubljivanje, prihvaćenost u društvu. Na koji način pomažete djeci koja imaju poteškoća u učenju i ponašanju? Kada učenici sami dođu i kažu da imaju problema sa učenjem, razgovaramo o tehnikama učenja, kako da organizuju svoje vrijeme,  kako da se koncentrišu...   Često organizujem radionice različite tematike. Kako rješavate veće probleme?  Prvo se informiše razredni starješina, predmetni nastavnik , a potom  uključujemo roditelje. Bez njih ne možemo riješiti problem. Često i sami roditelji dođu po savjete. Upis prvaka je u toku. Šta znači ,,biti spreman’’ za školu? Sagledavam socijalni i kulturni status porodice, stepen razvijenosti djetetove grafomotorike, opšta znanja i slično. Testiranjem ne ispitujem ono što se može naučiti za kratak period, niti provjeravam stepen znanja iz školskih predmeta, već ispitujem sposobnost djeteta da svoja znanja primijeni. Roditelji se najčešće pitaju da li dijete mora da zna da piše prije upisa u školu. Ne, potrebnije je da dijete zna da sklanja igračke poslije završene igre, da se rado igra sa drugom djecom, voli da sluša priče i umije da ih prepriča, zna da veže vezice na cipelama i kopča dugmad, ima dobar vid i sluh.   </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irena</dc:creator>
  <cp:lastModifiedBy>irena</cp:lastModifiedBy>
  <cp:revision>308</cp:revision>
  <dcterms:created xsi:type="dcterms:W3CDTF">2014-04-23T06:59:36Z</dcterms:created>
  <dcterms:modified xsi:type="dcterms:W3CDTF">2014-05-09T09:11:43Z</dcterms:modified>
</cp:coreProperties>
</file>