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68" r:id="rId3"/>
    <p:sldId id="256" r:id="rId4"/>
    <p:sldId id="257" r:id="rId5"/>
    <p:sldId id="258" r:id="rId6"/>
    <p:sldId id="259" r:id="rId7"/>
    <p:sldId id="260" r:id="rId8"/>
    <p:sldId id="261" r:id="rId9"/>
    <p:sldId id="270" r:id="rId10"/>
    <p:sldId id="262" r:id="rId11"/>
    <p:sldId id="263" r:id="rId12"/>
    <p:sldId id="264" r:id="rId13"/>
    <p:sldId id="265" r:id="rId14"/>
    <p:sldId id="272" r:id="rId15"/>
    <p:sldId id="273" r:id="rId16"/>
    <p:sldId id="266" r:id="rId17"/>
    <p:sldId id="269" r:id="rId18"/>
    <p:sldId id="267" r:id="rId19"/>
    <p:sldId id="276" r:id="rId20"/>
    <p:sldId id="274" r:id="rId21"/>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969"/>
    <a:srgbClr val="B8E08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4" d="100"/>
          <a:sy n="74" d="100"/>
        </p:scale>
        <p:origin x="-1494" y="-96"/>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42900" y="366713"/>
            <a:ext cx="6172200" cy="1524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42900" y="2133600"/>
            <a:ext cx="3009900" cy="2940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2133600"/>
            <a:ext cx="3009900" cy="2940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42900" y="5226050"/>
            <a:ext cx="3009900" cy="2941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3505200" y="5226050"/>
            <a:ext cx="3009900" cy="2941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859D80-DF4B-4096-8A50-AB22B884535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2133600"/>
            <a:ext cx="3009900" cy="2940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505200" y="5226050"/>
            <a:ext cx="3009900" cy="2941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11AB684-C9E4-4507-96EB-22174A962CB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5/9/2011</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219200" y="304800"/>
            <a:ext cx="4572000" cy="400110"/>
          </a:xfrm>
          <a:prstGeom prst="rect">
            <a:avLst/>
          </a:prstGeom>
          <a:noFill/>
        </p:spPr>
        <p:txBody>
          <a:bodyPr wrap="square" rtlCol="0">
            <a:spAutoFit/>
          </a:bodyPr>
          <a:lstStyle/>
          <a:p>
            <a:r>
              <a:rPr lang="sr-Cyrl-ME" sz="2000" i="1" dirty="0" smtClean="0">
                <a:solidFill>
                  <a:srgbClr val="FF6969"/>
                </a:solidFill>
                <a:effectLst>
                  <a:outerShdw blurRad="38100" dist="38100" dir="2700000" algn="tl">
                    <a:srgbClr val="000000">
                      <a:alpha val="43137"/>
                    </a:srgbClr>
                  </a:outerShdw>
                </a:effectLst>
              </a:rPr>
              <a:t>Лист ученика Основне школе ,,21. мај”</a:t>
            </a:r>
            <a:endParaRPr lang="en-US" sz="2000" i="1" dirty="0">
              <a:solidFill>
                <a:srgbClr val="FF6969"/>
              </a:solidFill>
              <a:effectLst>
                <a:outerShdw blurRad="38100" dist="38100" dir="2700000" algn="tl">
                  <a:srgbClr val="000000">
                    <a:alpha val="43137"/>
                  </a:srgbClr>
                </a:outerShdw>
              </a:effectLst>
            </a:endParaRPr>
          </a:p>
        </p:txBody>
      </p:sp>
      <p:sp>
        <p:nvSpPr>
          <p:cNvPr id="9" name="TextBox 8"/>
          <p:cNvSpPr txBox="1"/>
          <p:nvPr/>
        </p:nvSpPr>
        <p:spPr>
          <a:xfrm>
            <a:off x="5105400" y="2819400"/>
            <a:ext cx="990600" cy="461665"/>
          </a:xfrm>
          <a:prstGeom prst="rect">
            <a:avLst/>
          </a:prstGeom>
          <a:noFill/>
        </p:spPr>
        <p:txBody>
          <a:bodyPr wrap="square" rtlCol="0">
            <a:spAutoFit/>
          </a:bodyPr>
          <a:lstStyle/>
          <a:p>
            <a:r>
              <a:rPr lang="sr-Cyrl-ME" sz="2400" b="1" i="1" dirty="0" smtClean="0">
                <a:solidFill>
                  <a:srgbClr val="FF6969"/>
                </a:solidFill>
                <a:effectLst>
                  <a:outerShdw blurRad="38100" dist="38100" dir="2700000" algn="tl">
                    <a:srgbClr val="000000">
                      <a:alpha val="43137"/>
                    </a:srgbClr>
                  </a:outerShdw>
                </a:effectLst>
              </a:rPr>
              <a:t>Бр. 1.</a:t>
            </a:r>
            <a:endParaRPr lang="en-US" sz="2400" b="1" i="1" dirty="0">
              <a:solidFill>
                <a:srgbClr val="FF6969"/>
              </a:solidFill>
              <a:effectLst>
                <a:outerShdw blurRad="38100" dist="38100" dir="2700000" algn="tl">
                  <a:srgbClr val="000000">
                    <a:alpha val="43137"/>
                  </a:srgbClr>
                </a:outerShdw>
              </a:effectLst>
            </a:endParaRPr>
          </a:p>
        </p:txBody>
      </p:sp>
      <p:sp>
        <p:nvSpPr>
          <p:cNvPr id="11" name="TextBox 10"/>
          <p:cNvSpPr txBox="1"/>
          <p:nvPr/>
        </p:nvSpPr>
        <p:spPr>
          <a:xfrm>
            <a:off x="2286000" y="8458200"/>
            <a:ext cx="2362200" cy="369332"/>
          </a:xfrm>
          <a:prstGeom prst="rect">
            <a:avLst/>
          </a:prstGeom>
          <a:noFill/>
        </p:spPr>
        <p:txBody>
          <a:bodyPr wrap="square" rtlCol="0">
            <a:spAutoFit/>
          </a:bodyPr>
          <a:lstStyle/>
          <a:p>
            <a:r>
              <a:rPr lang="sr-Cyrl-ME" b="1" i="1" dirty="0" smtClean="0">
                <a:solidFill>
                  <a:srgbClr val="FF6969"/>
                </a:solidFill>
                <a:effectLst>
                  <a:outerShdw blurRad="38100" dist="38100" dir="2700000" algn="tl">
                    <a:srgbClr val="000000">
                      <a:alpha val="43137"/>
                    </a:srgbClr>
                  </a:outerShdw>
                </a:effectLst>
              </a:rPr>
              <a:t>Подгорица, мај 2011</a:t>
            </a:r>
            <a:r>
              <a:rPr lang="sr-Cyrl-ME" i="1" dirty="0" smtClean="0">
                <a:solidFill>
                  <a:srgbClr val="FF6969"/>
                </a:solidFill>
                <a:effectLst>
                  <a:outerShdw blurRad="38100" dist="38100" dir="2700000" algn="tl">
                    <a:srgbClr val="000000">
                      <a:alpha val="43137"/>
                    </a:srgbClr>
                  </a:outerShdw>
                </a:effectLst>
              </a:rPr>
              <a:t>.</a:t>
            </a:r>
            <a:endParaRPr lang="en-US" i="1" dirty="0">
              <a:solidFill>
                <a:srgbClr val="FF696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81000"/>
            <a:ext cx="6096000" cy="2667000"/>
          </a:xfrm>
        </p:spPr>
        <p:txBody>
          <a:bodyPr>
            <a:normAutofit/>
          </a:bodyPr>
          <a:lstStyle/>
          <a:p>
            <a:pPr algn="just"/>
            <a:r>
              <a:rPr lang="sr-Latn-CS" sz="1200" dirty="0" smtClean="0"/>
              <a:t> </a:t>
            </a:r>
            <a:r>
              <a:rPr lang="en-US" sz="1200" dirty="0" smtClean="0"/>
              <a:t/>
            </a:r>
            <a:br>
              <a:rPr lang="en-US" sz="1200" dirty="0" smtClean="0"/>
            </a:br>
            <a:r>
              <a:rPr lang="sr-Cyrl-ME" sz="1300" i="1" dirty="0" smtClean="0"/>
              <a:t>Наша</a:t>
            </a:r>
            <a:r>
              <a:rPr lang="sr-Latn-CS" sz="1300" i="1" dirty="0" smtClean="0"/>
              <a:t> </a:t>
            </a:r>
            <a:r>
              <a:rPr lang="sr-Cyrl-ME" sz="1300" i="1" dirty="0" smtClean="0"/>
              <a:t>школа</a:t>
            </a:r>
            <a:r>
              <a:rPr lang="sr-Latn-CS" sz="1300" i="1" dirty="0" smtClean="0"/>
              <a:t> </a:t>
            </a:r>
            <a:r>
              <a:rPr lang="sr-Cyrl-ME" sz="1300" i="1" dirty="0" smtClean="0"/>
              <a:t>већ</a:t>
            </a:r>
            <a:r>
              <a:rPr lang="sr-Latn-CS" sz="1300" i="1" dirty="0" smtClean="0"/>
              <a:t> </a:t>
            </a:r>
            <a:r>
              <a:rPr lang="sr-Cyrl-ME" sz="1300" i="1" dirty="0" smtClean="0"/>
              <a:t>двије</a:t>
            </a:r>
            <a:r>
              <a:rPr lang="sr-Latn-CS" sz="1300" i="1" dirty="0" smtClean="0"/>
              <a:t> </a:t>
            </a:r>
            <a:r>
              <a:rPr lang="sr-Cyrl-ME" sz="1300" i="1" dirty="0" smtClean="0"/>
              <a:t>године</a:t>
            </a:r>
            <a:r>
              <a:rPr lang="sr-Latn-CS" sz="1300" i="1" dirty="0" smtClean="0"/>
              <a:t> </a:t>
            </a:r>
            <a:r>
              <a:rPr lang="sr-Cyrl-ME" sz="1300" i="1" dirty="0" smtClean="0"/>
              <a:t>шаље</a:t>
            </a:r>
            <a:r>
              <a:rPr lang="sr-Latn-CS" sz="1300" i="1" dirty="0" smtClean="0"/>
              <a:t> </a:t>
            </a:r>
            <a:r>
              <a:rPr lang="sr-Cyrl-ME" sz="1300" i="1" dirty="0" smtClean="0"/>
              <a:t>најбоље</a:t>
            </a:r>
            <a:r>
              <a:rPr lang="sr-Latn-CS" sz="1300" i="1" dirty="0" smtClean="0"/>
              <a:t> </a:t>
            </a:r>
            <a:r>
              <a:rPr lang="sr-Cyrl-ME" sz="1300" i="1" dirty="0" smtClean="0"/>
              <a:t>ученике</a:t>
            </a:r>
            <a:r>
              <a:rPr lang="sr-Latn-CS" sz="1300" i="1" dirty="0" smtClean="0"/>
              <a:t> </a:t>
            </a:r>
            <a:r>
              <a:rPr lang="sr-Cyrl-ME" sz="1300" i="1" dirty="0" smtClean="0"/>
              <a:t>старијих</a:t>
            </a:r>
            <a:r>
              <a:rPr lang="sr-Latn-CS" sz="1300" i="1" dirty="0" smtClean="0"/>
              <a:t> </a:t>
            </a:r>
            <a:r>
              <a:rPr lang="sr-Cyrl-ME" sz="1300" i="1" dirty="0" smtClean="0"/>
              <a:t>разреда</a:t>
            </a:r>
            <a:r>
              <a:rPr lang="sr-Latn-CS" sz="1300" i="1" dirty="0" smtClean="0"/>
              <a:t> </a:t>
            </a:r>
            <a:r>
              <a:rPr lang="sr-Cyrl-ME" sz="1300" i="1" dirty="0" smtClean="0"/>
              <a:t>на</a:t>
            </a:r>
            <a:r>
              <a:rPr lang="sr-Latn-CS" sz="1300" i="1" dirty="0" smtClean="0"/>
              <a:t> </a:t>
            </a:r>
            <a:r>
              <a:rPr lang="sr-Cyrl-ME" sz="1300" i="1" dirty="0" smtClean="0"/>
              <a:t>наградна</a:t>
            </a:r>
            <a:r>
              <a:rPr lang="sr-Latn-CS" sz="1300" i="1" dirty="0" smtClean="0"/>
              <a:t> </a:t>
            </a:r>
            <a:r>
              <a:rPr lang="sr-Cyrl-ME" sz="1300" i="1" dirty="0" smtClean="0"/>
              <a:t>путовања</a:t>
            </a:r>
            <a:r>
              <a:rPr lang="sr-Latn-CS" sz="1300" i="1" dirty="0" smtClean="0"/>
              <a:t>.</a:t>
            </a:r>
            <a:r>
              <a:rPr lang="sr-Cyrl-ME" sz="1300" i="1" dirty="0" smtClean="0"/>
              <a:t> Прошле</a:t>
            </a:r>
            <a:r>
              <a:rPr lang="sr-Latn-CS" sz="1300" i="1" dirty="0" smtClean="0"/>
              <a:t> </a:t>
            </a:r>
            <a:r>
              <a:rPr lang="sr-Cyrl-ME" sz="1300" i="1" dirty="0" smtClean="0"/>
              <a:t>године</a:t>
            </a:r>
            <a:r>
              <a:rPr lang="sr-Latn-CS" sz="1300" i="1" dirty="0" smtClean="0"/>
              <a:t>, </a:t>
            </a:r>
            <a:r>
              <a:rPr lang="sr-Cyrl-ME" sz="1300" i="1" dirty="0" smtClean="0"/>
              <a:t>најбољи</a:t>
            </a:r>
            <a:r>
              <a:rPr lang="sr-Latn-CS" sz="1300" i="1" dirty="0" smtClean="0"/>
              <a:t> </a:t>
            </a:r>
            <a:r>
              <a:rPr lang="sr-Cyrl-ME" sz="1300" i="1" dirty="0" smtClean="0"/>
              <a:t>су</a:t>
            </a:r>
            <a:r>
              <a:rPr lang="sr-Latn-CS" sz="1300" i="1" dirty="0" smtClean="0"/>
              <a:t> </a:t>
            </a:r>
            <a:r>
              <a:rPr lang="sr-Cyrl-ME" sz="1300" i="1" dirty="0" smtClean="0"/>
              <a:t>били</a:t>
            </a:r>
            <a:r>
              <a:rPr lang="sr-Latn-CS" sz="1300" i="1" dirty="0" smtClean="0"/>
              <a:t> </a:t>
            </a:r>
            <a:r>
              <a:rPr lang="sr-Cyrl-ME" sz="1300" i="1" dirty="0" smtClean="0"/>
              <a:t>у</a:t>
            </a:r>
            <a:r>
              <a:rPr lang="sr-Latn-CS" sz="1300" i="1" dirty="0" smtClean="0"/>
              <a:t> </a:t>
            </a:r>
            <a:r>
              <a:rPr lang="sr-Cyrl-ME" sz="1300" i="1" dirty="0" smtClean="0"/>
              <a:t>Грчкој</a:t>
            </a:r>
            <a:r>
              <a:rPr lang="sr-Latn-CS" sz="1300" i="1" dirty="0" smtClean="0"/>
              <a:t>, </a:t>
            </a:r>
            <a:r>
              <a:rPr lang="sr-Cyrl-ME" sz="1300" i="1" dirty="0" smtClean="0"/>
              <a:t>а</a:t>
            </a:r>
            <a:r>
              <a:rPr lang="sr-Latn-CS" sz="1300" i="1" dirty="0" smtClean="0"/>
              <a:t> </a:t>
            </a:r>
            <a:r>
              <a:rPr lang="sr-Cyrl-ME" sz="1300" i="1" dirty="0" smtClean="0"/>
              <a:t>ове</a:t>
            </a:r>
            <a:r>
              <a:rPr lang="sr-Latn-CS" sz="1300" i="1" dirty="0" smtClean="0"/>
              <a:t> </a:t>
            </a:r>
            <a:r>
              <a:rPr lang="sr-Cyrl-ME" sz="1300" i="1" dirty="0" smtClean="0"/>
              <a:t>године</a:t>
            </a:r>
            <a:r>
              <a:rPr lang="sr-Latn-CS" sz="1300" i="1" dirty="0" smtClean="0"/>
              <a:t> </a:t>
            </a:r>
            <a:r>
              <a:rPr lang="sr-Cyrl-ME" sz="1300" i="1" dirty="0" smtClean="0"/>
              <a:t>су</a:t>
            </a:r>
            <a:r>
              <a:rPr lang="sr-Latn-CS" sz="1300" i="1" dirty="0" smtClean="0"/>
              <a:t> </a:t>
            </a:r>
            <a:r>
              <a:rPr lang="sr-Cyrl-ME" sz="1300" i="1" dirty="0" smtClean="0"/>
              <a:t>их</a:t>
            </a:r>
            <a:r>
              <a:rPr lang="sr-Latn-CS" sz="1300" i="1" dirty="0" smtClean="0"/>
              <a:t> </a:t>
            </a:r>
            <a:r>
              <a:rPr lang="sr-Cyrl-ME" sz="1300" i="1" dirty="0" smtClean="0"/>
              <a:t>наставници</a:t>
            </a:r>
            <a:r>
              <a:rPr lang="sr-Latn-CS" sz="1300" i="1" dirty="0" smtClean="0"/>
              <a:t> </a:t>
            </a:r>
            <a:r>
              <a:rPr lang="sr-Cyrl-ME" sz="1300" i="1" dirty="0" smtClean="0"/>
              <a:t>повели</a:t>
            </a:r>
            <a:r>
              <a:rPr lang="sr-Latn-CS" sz="1300" i="1" dirty="0" smtClean="0"/>
              <a:t> </a:t>
            </a:r>
            <a:r>
              <a:rPr lang="sr-Cyrl-ME" sz="1300" i="1" dirty="0" smtClean="0"/>
              <a:t>у</a:t>
            </a:r>
            <a:r>
              <a:rPr lang="sr-Latn-CS" sz="1300" i="1" dirty="0" smtClean="0"/>
              <a:t> </a:t>
            </a:r>
            <a:r>
              <a:rPr lang="sr-Cyrl-ME" sz="1300" i="1" dirty="0" smtClean="0"/>
              <a:t>Италију</a:t>
            </a:r>
            <a:r>
              <a:rPr lang="sr-Latn-CS" sz="1300" i="1" dirty="0" smtClean="0"/>
              <a:t>.</a:t>
            </a:r>
            <a:r>
              <a:rPr lang="sr-Cyrl-ME" sz="1300" i="1" dirty="0" smtClean="0"/>
              <a:t> Лијеп</a:t>
            </a:r>
            <a:r>
              <a:rPr lang="sr-Latn-CS" sz="1300" i="1" dirty="0" smtClean="0"/>
              <a:t> </a:t>
            </a:r>
            <a:r>
              <a:rPr lang="sr-Cyrl-ME" sz="1300" i="1" dirty="0" smtClean="0"/>
              <a:t>мотив</a:t>
            </a:r>
            <a:r>
              <a:rPr lang="sr-Latn-CS" sz="1300" i="1" dirty="0" smtClean="0"/>
              <a:t> </a:t>
            </a:r>
            <a:r>
              <a:rPr lang="sr-Cyrl-ME" sz="1300" i="1" dirty="0" smtClean="0"/>
              <a:t>који</a:t>
            </a:r>
            <a:r>
              <a:rPr lang="sr-Latn-CS" sz="1300" i="1" dirty="0" smtClean="0"/>
              <a:t>  </a:t>
            </a:r>
            <a:r>
              <a:rPr lang="sr-Cyrl-ME" sz="1300" i="1" dirty="0" smtClean="0"/>
              <a:t>је</a:t>
            </a:r>
            <a:r>
              <a:rPr lang="sr-Latn-CS" sz="1300" i="1" dirty="0" smtClean="0"/>
              <a:t> </a:t>
            </a:r>
            <a:r>
              <a:rPr lang="sr-Cyrl-ME" sz="1300" i="1" dirty="0" smtClean="0"/>
              <a:t>осмислила</a:t>
            </a:r>
            <a:r>
              <a:rPr lang="sr-Latn-CS" sz="1300" i="1" dirty="0" smtClean="0"/>
              <a:t> </a:t>
            </a:r>
            <a:r>
              <a:rPr lang="sr-Cyrl-ME" sz="1300" i="1" dirty="0" smtClean="0"/>
              <a:t>школа</a:t>
            </a:r>
            <a:r>
              <a:rPr lang="sr-Latn-CS" sz="1300" i="1" dirty="0" smtClean="0"/>
              <a:t> </a:t>
            </a:r>
            <a:r>
              <a:rPr lang="sr-Cyrl-ME" sz="1300" i="1" dirty="0" smtClean="0"/>
              <a:t>како</a:t>
            </a:r>
            <a:r>
              <a:rPr lang="sr-Latn-CS" sz="1300" i="1" dirty="0" smtClean="0"/>
              <a:t> </a:t>
            </a:r>
            <a:r>
              <a:rPr lang="sr-Cyrl-ME" sz="1300" i="1" dirty="0" smtClean="0"/>
              <a:t>би</a:t>
            </a:r>
            <a:r>
              <a:rPr lang="sr-Latn-CS" sz="1300" i="1" dirty="0" smtClean="0"/>
              <a:t> </a:t>
            </a:r>
            <a:r>
              <a:rPr lang="sr-Cyrl-ME" sz="1300" i="1" dirty="0" smtClean="0"/>
              <a:t>што</a:t>
            </a:r>
            <a:r>
              <a:rPr lang="sr-Latn-CS" sz="1300" i="1" dirty="0" smtClean="0"/>
              <a:t> </a:t>
            </a:r>
            <a:r>
              <a:rPr lang="sr-Cyrl-ME" sz="1300" i="1" dirty="0" smtClean="0"/>
              <a:t>више</a:t>
            </a:r>
            <a:r>
              <a:rPr lang="sr-Latn-CS" sz="1300" i="1" dirty="0" smtClean="0"/>
              <a:t> </a:t>
            </a:r>
            <a:r>
              <a:rPr lang="sr-Cyrl-ME" sz="1300" i="1" dirty="0" smtClean="0"/>
              <a:t>ђака</a:t>
            </a:r>
            <a:r>
              <a:rPr lang="sr-Latn-CS" sz="1300" i="1" dirty="0" smtClean="0"/>
              <a:t> </a:t>
            </a:r>
            <a:r>
              <a:rPr lang="sr-Cyrl-ME" sz="1300" i="1" dirty="0" smtClean="0"/>
              <a:t>сопственом</a:t>
            </a:r>
            <a:r>
              <a:rPr lang="sr-Latn-CS" sz="1300" i="1" dirty="0" smtClean="0"/>
              <a:t> </a:t>
            </a:r>
            <a:r>
              <a:rPr lang="sr-Cyrl-ME" sz="1300" i="1" dirty="0" smtClean="0"/>
              <a:t>заслугом</a:t>
            </a:r>
            <a:r>
              <a:rPr lang="sr-Latn-CS" sz="1300" i="1" dirty="0" smtClean="0"/>
              <a:t> </a:t>
            </a:r>
            <a:r>
              <a:rPr lang="sr-Cyrl-ME" sz="1300" i="1" dirty="0" smtClean="0"/>
              <a:t>отишло</a:t>
            </a:r>
            <a:r>
              <a:rPr lang="sr-Latn-CS" sz="1300" i="1" dirty="0" smtClean="0"/>
              <a:t> </a:t>
            </a:r>
            <a:r>
              <a:rPr lang="sr-Cyrl-ME" sz="1300" i="1" dirty="0" smtClean="0"/>
              <a:t>на</a:t>
            </a:r>
            <a:r>
              <a:rPr lang="sr-Latn-CS" sz="1300" i="1" dirty="0" smtClean="0"/>
              <a:t> </a:t>
            </a:r>
            <a:r>
              <a:rPr lang="sr-Cyrl-ME" sz="1300" i="1" dirty="0" smtClean="0"/>
              <a:t>пут</a:t>
            </a:r>
            <a:r>
              <a:rPr lang="sr-Latn-CS" sz="1300" i="1" dirty="0" smtClean="0"/>
              <a:t> </a:t>
            </a:r>
            <a:r>
              <a:rPr lang="sr-Cyrl-ME" sz="1300" i="1" dirty="0" smtClean="0"/>
              <a:t>и</a:t>
            </a:r>
            <a:r>
              <a:rPr lang="sr-Latn-CS" sz="1300" i="1" dirty="0" smtClean="0"/>
              <a:t> </a:t>
            </a:r>
            <a:r>
              <a:rPr lang="sr-Cyrl-ME" sz="1300" i="1" dirty="0" smtClean="0"/>
              <a:t>упознавало</a:t>
            </a:r>
            <a:r>
              <a:rPr lang="sr-Latn-CS" sz="1300" i="1" dirty="0" smtClean="0"/>
              <a:t> </a:t>
            </a:r>
            <a:r>
              <a:rPr lang="sr-Cyrl-ME" sz="1300" i="1" dirty="0" smtClean="0"/>
              <a:t>колијевке</a:t>
            </a:r>
            <a:r>
              <a:rPr lang="sr-Latn-CS" sz="1300" i="1" dirty="0" smtClean="0"/>
              <a:t>  </a:t>
            </a:r>
            <a:r>
              <a:rPr lang="sr-Cyrl-ME" sz="1300" i="1" dirty="0" smtClean="0"/>
              <a:t>европске</a:t>
            </a:r>
            <a:r>
              <a:rPr lang="sr-Latn-CS" sz="1300" i="1" dirty="0" smtClean="0"/>
              <a:t> </a:t>
            </a:r>
            <a:r>
              <a:rPr lang="sr-Cyrl-ME" sz="1300" i="1" dirty="0" smtClean="0"/>
              <a:t>цивилизације</a:t>
            </a:r>
            <a:r>
              <a:rPr lang="sr-Latn-CS" sz="1300" i="1" dirty="0" smtClean="0"/>
              <a:t>, </a:t>
            </a:r>
            <a:r>
              <a:rPr lang="sr-Cyrl-ME" sz="1300" i="1" dirty="0" smtClean="0"/>
              <a:t>изгледа</a:t>
            </a:r>
            <a:r>
              <a:rPr lang="sr-Latn-CS" sz="1300" i="1" dirty="0" smtClean="0"/>
              <a:t> </a:t>
            </a:r>
            <a:r>
              <a:rPr lang="sr-Cyrl-ME" sz="1300" i="1" dirty="0" smtClean="0"/>
              <a:t>да</a:t>
            </a:r>
            <a:r>
              <a:rPr lang="sr-Latn-CS" sz="1300" i="1" dirty="0" smtClean="0"/>
              <a:t> </a:t>
            </a:r>
            <a:r>
              <a:rPr lang="sr-Cyrl-ME" sz="1300" i="1" dirty="0" smtClean="0"/>
              <a:t>је</a:t>
            </a:r>
            <a:r>
              <a:rPr lang="sr-Latn-CS" sz="1300" i="1" dirty="0" smtClean="0"/>
              <a:t> </a:t>
            </a:r>
            <a:r>
              <a:rPr lang="sr-Cyrl-ME" sz="1300" i="1" dirty="0" smtClean="0"/>
              <a:t>уродио</a:t>
            </a:r>
            <a:r>
              <a:rPr lang="sr-Latn-CS" sz="1300" i="1" dirty="0" smtClean="0"/>
              <a:t> </a:t>
            </a:r>
            <a:r>
              <a:rPr lang="sr-Cyrl-ME" sz="1300" i="1" dirty="0" smtClean="0"/>
              <a:t>плодом</a:t>
            </a:r>
            <a:r>
              <a:rPr lang="sr-Latn-CS" sz="1300" i="1" dirty="0" smtClean="0"/>
              <a:t>. </a:t>
            </a:r>
            <a:r>
              <a:rPr lang="sr-Cyrl-ME" sz="1300" i="1" dirty="0" smtClean="0"/>
              <a:t>Ове</a:t>
            </a:r>
            <a:r>
              <a:rPr lang="sr-Latn-CS" sz="1300" i="1" dirty="0" smtClean="0"/>
              <a:t> </a:t>
            </a:r>
            <a:r>
              <a:rPr lang="sr-Cyrl-ME" sz="1300" i="1" dirty="0" smtClean="0"/>
              <a:t>године</a:t>
            </a:r>
            <a:r>
              <a:rPr lang="sr-Latn-CS" sz="1300" i="1" dirty="0" smtClean="0"/>
              <a:t>, </a:t>
            </a:r>
            <a:r>
              <a:rPr lang="sr-Cyrl-ME" sz="1300" i="1" dirty="0" smtClean="0"/>
              <a:t>много</a:t>
            </a:r>
            <a:r>
              <a:rPr lang="sr-Latn-CS" sz="1300" i="1" dirty="0" smtClean="0"/>
              <a:t> </a:t>
            </a:r>
            <a:r>
              <a:rPr lang="sr-Cyrl-ME" sz="1300" i="1" dirty="0" smtClean="0"/>
              <a:t>више</a:t>
            </a:r>
            <a:r>
              <a:rPr lang="sr-Latn-CS" sz="1300" i="1" dirty="0" smtClean="0"/>
              <a:t> </a:t>
            </a:r>
            <a:r>
              <a:rPr lang="sr-Cyrl-ME" sz="1300" i="1" dirty="0" smtClean="0"/>
              <a:t>дјеце</a:t>
            </a:r>
            <a:r>
              <a:rPr lang="sr-Latn-CS" sz="1300" i="1" dirty="0" smtClean="0"/>
              <a:t> </a:t>
            </a:r>
            <a:r>
              <a:rPr lang="sr-Cyrl-ME" sz="1300" i="1" dirty="0" smtClean="0"/>
              <a:t>је</a:t>
            </a:r>
            <a:r>
              <a:rPr lang="sr-Latn-CS" sz="1300" i="1" dirty="0" smtClean="0"/>
              <a:t> </a:t>
            </a:r>
            <a:r>
              <a:rPr lang="sr-Cyrl-ME" sz="1300" i="1" dirty="0" smtClean="0"/>
              <a:t>отпутовало</a:t>
            </a:r>
            <a:r>
              <a:rPr lang="sr-Latn-CS" sz="1300" i="1" dirty="0" smtClean="0"/>
              <a:t> </a:t>
            </a:r>
            <a:r>
              <a:rPr lang="sr-Cyrl-ME" sz="1300" i="1" dirty="0" smtClean="0"/>
              <a:t>за</a:t>
            </a:r>
            <a:r>
              <a:rPr lang="sr-Latn-CS" sz="1300" i="1" dirty="0" smtClean="0"/>
              <a:t> </a:t>
            </a:r>
            <a:r>
              <a:rPr lang="sr-Cyrl-ME" sz="1300" i="1" dirty="0" smtClean="0"/>
              <a:t>Италију</a:t>
            </a:r>
            <a:r>
              <a:rPr lang="sr-Latn-CS" sz="1300" i="1" dirty="0" smtClean="0"/>
              <a:t> </a:t>
            </a:r>
            <a:r>
              <a:rPr lang="sr-Cyrl-ME" sz="1300" i="1" dirty="0" smtClean="0"/>
              <a:t>и</a:t>
            </a:r>
            <a:r>
              <a:rPr lang="sr-Latn-CS" sz="1300" i="1" dirty="0" smtClean="0"/>
              <a:t> </a:t>
            </a:r>
            <a:r>
              <a:rPr lang="sr-Cyrl-ME" sz="1300" i="1" dirty="0" smtClean="0"/>
              <a:t>вратило</a:t>
            </a:r>
            <a:r>
              <a:rPr lang="sr-Latn-CS" sz="1300" i="1" dirty="0" smtClean="0"/>
              <a:t> </a:t>
            </a:r>
            <a:r>
              <a:rPr lang="sr-Cyrl-ME" sz="1300" i="1" dirty="0" smtClean="0"/>
              <a:t>се</a:t>
            </a:r>
            <a:r>
              <a:rPr lang="sr-Latn-CS" sz="1300" i="1" dirty="0" smtClean="0"/>
              <a:t> </a:t>
            </a:r>
            <a:r>
              <a:rPr lang="sr-Cyrl-ME" sz="1300" i="1" dirty="0" smtClean="0"/>
              <a:t>са</a:t>
            </a:r>
            <a:r>
              <a:rPr lang="sr-Latn-CS" sz="1300" i="1" dirty="0" smtClean="0"/>
              <a:t> </a:t>
            </a:r>
            <a:r>
              <a:rPr lang="sr-Cyrl-ME" sz="1300" i="1" dirty="0" smtClean="0"/>
              <a:t>предивним</a:t>
            </a:r>
            <a:r>
              <a:rPr lang="sr-Latn-CS" sz="1300" i="1" dirty="0" smtClean="0"/>
              <a:t> </a:t>
            </a:r>
            <a:r>
              <a:rPr lang="sr-Cyrl-ME" sz="1300" i="1" dirty="0" smtClean="0"/>
              <a:t>утисцима</a:t>
            </a:r>
            <a:r>
              <a:rPr lang="sr-Latn-CS" sz="1300" i="1" dirty="0" smtClean="0"/>
              <a:t>.</a:t>
            </a:r>
            <a:r>
              <a:rPr lang="sr-Cyrl-ME" sz="1300" i="1" dirty="0" smtClean="0"/>
              <a:t> Током</a:t>
            </a:r>
            <a:r>
              <a:rPr lang="sr-Latn-CS" sz="1300" i="1" dirty="0" smtClean="0"/>
              <a:t> </a:t>
            </a:r>
            <a:r>
              <a:rPr lang="sr-Cyrl-ME" sz="1300" i="1" dirty="0" smtClean="0"/>
              <a:t>пет</a:t>
            </a:r>
            <a:r>
              <a:rPr lang="sr-Latn-CS" sz="1300" i="1" dirty="0" smtClean="0"/>
              <a:t> </a:t>
            </a:r>
            <a:r>
              <a:rPr lang="sr-Cyrl-ME" sz="1300" i="1" dirty="0" smtClean="0"/>
              <a:t>дана</a:t>
            </a:r>
            <a:r>
              <a:rPr lang="sr-Latn-CS" sz="1300" i="1" dirty="0" smtClean="0"/>
              <a:t>, </a:t>
            </a:r>
            <a:r>
              <a:rPr lang="sr-Cyrl-ME" sz="1300" i="1" dirty="0" smtClean="0"/>
              <a:t>ученици</a:t>
            </a:r>
            <a:r>
              <a:rPr lang="sr-Latn-CS" sz="1300" i="1" dirty="0" smtClean="0"/>
              <a:t> </a:t>
            </a:r>
            <a:r>
              <a:rPr lang="sr-Cyrl-ME" sz="1300" i="1" dirty="0" smtClean="0"/>
              <a:t>су</a:t>
            </a:r>
            <a:r>
              <a:rPr lang="sr-Latn-CS" sz="1300" i="1" dirty="0" smtClean="0"/>
              <a:t> </a:t>
            </a:r>
            <a:r>
              <a:rPr lang="sr-Cyrl-ME" sz="1300" i="1" dirty="0" smtClean="0"/>
              <a:t>обишли</a:t>
            </a:r>
            <a:r>
              <a:rPr lang="sr-Latn-CS" sz="1300" i="1" dirty="0" smtClean="0"/>
              <a:t> </a:t>
            </a:r>
            <a:r>
              <a:rPr lang="sr-Cyrl-ME" sz="1300" i="1" dirty="0" smtClean="0"/>
              <a:t>Падову</a:t>
            </a:r>
            <a:r>
              <a:rPr lang="sr-Latn-CS" sz="1300" i="1" dirty="0" smtClean="0"/>
              <a:t>, </a:t>
            </a:r>
            <a:r>
              <a:rPr lang="sr-Cyrl-ME" sz="1300" i="1" dirty="0" smtClean="0"/>
              <a:t>Венецију</a:t>
            </a:r>
            <a:r>
              <a:rPr lang="sr-Latn-CS" sz="1300" i="1" dirty="0" smtClean="0"/>
              <a:t> </a:t>
            </a:r>
            <a:r>
              <a:rPr lang="sr-Cyrl-ME" sz="1300" i="1" dirty="0" smtClean="0"/>
              <a:t>и</a:t>
            </a:r>
            <a:r>
              <a:rPr lang="sr-Latn-CS" sz="1300" i="1" dirty="0" smtClean="0"/>
              <a:t> </a:t>
            </a:r>
            <a:r>
              <a:rPr lang="sr-Cyrl-ME" sz="1300" i="1" dirty="0" smtClean="0"/>
              <a:t>Верону</a:t>
            </a:r>
            <a:r>
              <a:rPr lang="sr-Latn-CS" sz="1300" i="1" dirty="0" smtClean="0"/>
              <a:t>. </a:t>
            </a:r>
            <a:r>
              <a:rPr lang="sr-Cyrl-ME" sz="1300" i="1" dirty="0" smtClean="0"/>
              <a:t>Осим</a:t>
            </a:r>
            <a:r>
              <a:rPr lang="sr-Latn-CS" sz="1300" i="1" dirty="0" smtClean="0"/>
              <a:t> </a:t>
            </a:r>
            <a:r>
              <a:rPr lang="sr-Cyrl-ME" sz="1300" i="1" dirty="0" smtClean="0"/>
              <a:t>сто</a:t>
            </a:r>
            <a:r>
              <a:rPr lang="sr-Latn-CS" sz="1300" i="1" dirty="0" smtClean="0"/>
              <a:t> </a:t>
            </a:r>
            <a:r>
              <a:rPr lang="sr-Cyrl-ME" sz="1300" i="1" dirty="0" smtClean="0"/>
              <a:t>су</a:t>
            </a:r>
            <a:r>
              <a:rPr lang="sr-Latn-CS" sz="1300" i="1" dirty="0" smtClean="0"/>
              <a:t> </a:t>
            </a:r>
            <a:r>
              <a:rPr lang="sr-Cyrl-ME" sz="1300" i="1" dirty="0" smtClean="0"/>
              <a:t>чули</a:t>
            </a:r>
            <a:r>
              <a:rPr lang="sr-Latn-CS" sz="1300" i="1" dirty="0" smtClean="0"/>
              <a:t> </a:t>
            </a:r>
            <a:r>
              <a:rPr lang="sr-Cyrl-ME" sz="1300" i="1" dirty="0" smtClean="0"/>
              <a:t>језик</a:t>
            </a:r>
            <a:r>
              <a:rPr lang="sr-Latn-CS" sz="1300" i="1" dirty="0" smtClean="0"/>
              <a:t> </a:t>
            </a:r>
            <a:r>
              <a:rPr lang="sr-Cyrl-ME" sz="1300" i="1" dirty="0" smtClean="0"/>
              <a:t>који</a:t>
            </a:r>
            <a:r>
              <a:rPr lang="sr-Latn-CS" sz="1300" i="1" dirty="0" smtClean="0"/>
              <a:t> </a:t>
            </a:r>
            <a:r>
              <a:rPr lang="sr-Cyrl-ME" sz="1300" i="1" dirty="0" smtClean="0"/>
              <a:t>иначе</a:t>
            </a:r>
            <a:r>
              <a:rPr lang="sr-Latn-CS" sz="1300" i="1" dirty="0" smtClean="0"/>
              <a:t> </a:t>
            </a:r>
            <a:r>
              <a:rPr lang="sr-Cyrl-ME" sz="1300" i="1" dirty="0" smtClean="0"/>
              <a:t>уче</a:t>
            </a:r>
            <a:r>
              <a:rPr lang="sr-Latn-CS" sz="1300" i="1" dirty="0" smtClean="0"/>
              <a:t> </a:t>
            </a:r>
            <a:r>
              <a:rPr lang="sr-Cyrl-ME" sz="1300" i="1" dirty="0" smtClean="0"/>
              <a:t>у</a:t>
            </a:r>
            <a:r>
              <a:rPr lang="sr-Latn-CS" sz="1300" i="1" dirty="0" smtClean="0"/>
              <a:t> </a:t>
            </a:r>
            <a:r>
              <a:rPr lang="sr-Cyrl-ME" sz="1300" i="1" dirty="0" smtClean="0"/>
              <a:t>школи</a:t>
            </a:r>
            <a:r>
              <a:rPr lang="sr-Latn-CS" sz="1300" i="1" dirty="0" smtClean="0"/>
              <a:t>,</a:t>
            </a:r>
            <a:r>
              <a:rPr lang="sr-Cyrl-ME" sz="1300" i="1" dirty="0" smtClean="0"/>
              <a:t> комуницирали</a:t>
            </a:r>
            <a:r>
              <a:rPr lang="sr-Latn-CS" sz="1300" i="1" dirty="0" smtClean="0"/>
              <a:t> </a:t>
            </a:r>
            <a:r>
              <a:rPr lang="sr-Cyrl-ME" sz="1300" i="1" dirty="0" smtClean="0"/>
              <a:t>и</a:t>
            </a:r>
            <a:r>
              <a:rPr lang="sr-Latn-CS" sz="1300" i="1" dirty="0" smtClean="0"/>
              <a:t> </a:t>
            </a:r>
            <a:r>
              <a:rPr lang="sr-Cyrl-ME" sz="1300" i="1" dirty="0" smtClean="0"/>
              <a:t>трудили</a:t>
            </a:r>
            <a:r>
              <a:rPr lang="sr-Latn-CS" sz="1300" i="1" dirty="0" smtClean="0"/>
              <a:t> </a:t>
            </a:r>
            <a:r>
              <a:rPr lang="sr-Cyrl-ME" sz="1300" i="1" dirty="0" smtClean="0"/>
              <a:t>се</a:t>
            </a:r>
            <a:r>
              <a:rPr lang="sr-Latn-CS" sz="1300" i="1" dirty="0" smtClean="0"/>
              <a:t> </a:t>
            </a:r>
            <a:r>
              <a:rPr lang="sr-Cyrl-ME" sz="1300" i="1" dirty="0" smtClean="0"/>
              <a:t>да</a:t>
            </a:r>
            <a:r>
              <a:rPr lang="sr-Latn-CS" sz="1300" i="1" dirty="0" smtClean="0"/>
              <a:t> </a:t>
            </a:r>
            <a:r>
              <a:rPr lang="sr-Cyrl-ME" sz="1300" i="1" dirty="0" smtClean="0"/>
              <a:t>покажу</a:t>
            </a:r>
            <a:r>
              <a:rPr lang="sr-Latn-CS" sz="1300" i="1" dirty="0" smtClean="0"/>
              <a:t> </a:t>
            </a:r>
            <a:r>
              <a:rPr lang="sr-Cyrl-ME" sz="1300" i="1" dirty="0" smtClean="0"/>
              <a:t>што</a:t>
            </a:r>
            <a:r>
              <a:rPr lang="sr-Latn-CS" sz="1300" i="1" dirty="0" smtClean="0"/>
              <a:t> </a:t>
            </a:r>
            <a:r>
              <a:rPr lang="sr-Cyrl-ME" sz="1300" i="1" dirty="0" smtClean="0"/>
              <a:t>су</a:t>
            </a:r>
            <a:r>
              <a:rPr lang="sr-Latn-CS" sz="1300" i="1" dirty="0" smtClean="0"/>
              <a:t> </a:t>
            </a:r>
            <a:r>
              <a:rPr lang="sr-Cyrl-ME" sz="1300" i="1" dirty="0" smtClean="0"/>
              <a:t>научили</a:t>
            </a:r>
            <a:r>
              <a:rPr lang="sr-Latn-CS" sz="1300" i="1" dirty="0" smtClean="0"/>
              <a:t>, </a:t>
            </a:r>
            <a:r>
              <a:rPr lang="sr-Cyrl-ME" sz="1300" i="1" dirty="0" smtClean="0"/>
              <a:t>видјели</a:t>
            </a:r>
            <a:r>
              <a:rPr lang="sr-Latn-CS" sz="1300" i="1" dirty="0" smtClean="0"/>
              <a:t> </a:t>
            </a:r>
            <a:r>
              <a:rPr lang="sr-Cyrl-ME" sz="1300" i="1" dirty="0" smtClean="0"/>
              <a:t>су</a:t>
            </a:r>
            <a:r>
              <a:rPr lang="sr-Latn-CS" sz="1300" i="1" dirty="0" smtClean="0"/>
              <a:t> </a:t>
            </a:r>
            <a:r>
              <a:rPr lang="sr-Cyrl-ME" sz="1300" i="1" dirty="0" smtClean="0"/>
              <a:t>и</a:t>
            </a:r>
            <a:r>
              <a:rPr lang="sr-Latn-CS" sz="1300" i="1" dirty="0" smtClean="0"/>
              <a:t> </a:t>
            </a:r>
            <a:r>
              <a:rPr lang="sr-Cyrl-ME" sz="1300" i="1" dirty="0" smtClean="0"/>
              <a:t>споменике</a:t>
            </a:r>
            <a:r>
              <a:rPr lang="sr-Latn-CS" sz="1300" i="1" dirty="0" smtClean="0"/>
              <a:t> </a:t>
            </a:r>
            <a:r>
              <a:rPr lang="sr-Cyrl-ME" sz="1300" i="1" dirty="0" smtClean="0"/>
              <a:t>познате</a:t>
            </a:r>
            <a:r>
              <a:rPr lang="sr-Latn-CS" sz="1300" i="1" dirty="0" smtClean="0"/>
              <a:t> </a:t>
            </a:r>
            <a:r>
              <a:rPr lang="sr-Cyrl-ME" sz="1300" i="1" dirty="0" smtClean="0"/>
              <a:t>цијелом</a:t>
            </a:r>
            <a:r>
              <a:rPr lang="sr-Latn-CS" sz="1300" i="1" dirty="0" smtClean="0"/>
              <a:t> </a:t>
            </a:r>
            <a:r>
              <a:rPr lang="sr-Cyrl-ME" sz="1300" i="1" dirty="0" smtClean="0"/>
              <a:t>свијету</a:t>
            </a:r>
            <a:r>
              <a:rPr lang="sr-Latn-CS" sz="1300" i="1" dirty="0" smtClean="0"/>
              <a:t>.</a:t>
            </a:r>
            <a:r>
              <a:rPr lang="sr-Cyrl-ME" sz="1300" i="1" dirty="0" smtClean="0"/>
              <a:t> Одушевљени</a:t>
            </a:r>
            <a:r>
              <a:rPr lang="sr-Latn-CS" sz="1300" i="1" dirty="0" smtClean="0"/>
              <a:t> </a:t>
            </a:r>
            <a:r>
              <a:rPr lang="sr-Cyrl-ME" sz="1300" i="1" dirty="0" smtClean="0"/>
              <a:t>што</a:t>
            </a:r>
            <a:r>
              <a:rPr lang="sr-Latn-CS" sz="1300" i="1" dirty="0" smtClean="0"/>
              <a:t> </a:t>
            </a:r>
            <a:r>
              <a:rPr lang="sr-Cyrl-ME" sz="1300" i="1" dirty="0" smtClean="0"/>
              <a:t>могу</a:t>
            </a:r>
            <a:r>
              <a:rPr lang="sr-Latn-CS" sz="1300" i="1" dirty="0" smtClean="0"/>
              <a:t> </a:t>
            </a:r>
            <a:r>
              <a:rPr lang="sr-Cyrl-ME" sz="1300" i="1" dirty="0" smtClean="0"/>
              <a:t>да</a:t>
            </a:r>
            <a:r>
              <a:rPr lang="sr-Latn-CS" sz="1300" i="1" dirty="0" smtClean="0"/>
              <a:t> </a:t>
            </a:r>
            <a:r>
              <a:rPr lang="sr-Cyrl-ME" sz="1300" i="1" dirty="0" smtClean="0"/>
              <a:t>виде</a:t>
            </a:r>
            <a:r>
              <a:rPr lang="sr-Latn-CS" sz="1300" i="1" dirty="0" smtClean="0"/>
              <a:t> </a:t>
            </a:r>
            <a:r>
              <a:rPr lang="sr-Cyrl-ME" sz="1300" i="1" dirty="0" smtClean="0"/>
              <a:t>ствари</a:t>
            </a:r>
            <a:r>
              <a:rPr lang="sr-Latn-CS" sz="1300" i="1" dirty="0" smtClean="0"/>
              <a:t> </a:t>
            </a:r>
            <a:r>
              <a:rPr lang="sr-Cyrl-ME" sz="1300" i="1" dirty="0" smtClean="0"/>
              <a:t>о</a:t>
            </a:r>
            <a:r>
              <a:rPr lang="sr-Latn-CS" sz="1300" i="1" dirty="0" smtClean="0"/>
              <a:t> </a:t>
            </a:r>
            <a:r>
              <a:rPr lang="sr-Cyrl-ME" sz="1300" i="1" dirty="0" smtClean="0"/>
              <a:t>којима</a:t>
            </a:r>
            <a:r>
              <a:rPr lang="sr-Latn-CS" sz="1300" i="1" dirty="0" smtClean="0"/>
              <a:t> </a:t>
            </a:r>
            <a:r>
              <a:rPr lang="sr-Cyrl-ME" sz="1300" i="1" dirty="0" smtClean="0"/>
              <a:t>су</a:t>
            </a:r>
            <a:r>
              <a:rPr lang="sr-Latn-CS" sz="1300" i="1" dirty="0" smtClean="0"/>
              <a:t> </a:t>
            </a:r>
            <a:r>
              <a:rPr lang="sr-Cyrl-ME" sz="1300" i="1" dirty="0" smtClean="0"/>
              <a:t>читали</a:t>
            </a:r>
            <a:r>
              <a:rPr lang="sr-Latn-CS" sz="1300" i="1" dirty="0" smtClean="0"/>
              <a:t> </a:t>
            </a:r>
            <a:r>
              <a:rPr lang="sr-Cyrl-ME" sz="1300" i="1" dirty="0" smtClean="0"/>
              <a:t>или</a:t>
            </a:r>
            <a:r>
              <a:rPr lang="sr-Latn-CS" sz="1300" i="1" dirty="0" smtClean="0"/>
              <a:t>  </a:t>
            </a:r>
            <a:r>
              <a:rPr lang="sr-Cyrl-ME" sz="1300" i="1" dirty="0" smtClean="0"/>
              <a:t>гледали</a:t>
            </a:r>
            <a:r>
              <a:rPr lang="sr-Latn-CS" sz="1300" i="1" dirty="0" smtClean="0"/>
              <a:t> </a:t>
            </a:r>
            <a:r>
              <a:rPr lang="sr-Cyrl-ME" sz="1300" i="1" dirty="0" smtClean="0"/>
              <a:t>на</a:t>
            </a:r>
            <a:r>
              <a:rPr lang="sr-Latn-CS" sz="1300" i="1" dirty="0" smtClean="0"/>
              <a:t> </a:t>
            </a:r>
            <a:r>
              <a:rPr lang="sr-Cyrl-ME" sz="1300" i="1" dirty="0" smtClean="0"/>
              <a:t>интернету</a:t>
            </a:r>
            <a:r>
              <a:rPr lang="sr-Latn-CS" sz="1300" i="1" dirty="0" smtClean="0"/>
              <a:t>, </a:t>
            </a:r>
            <a:r>
              <a:rPr lang="sr-Cyrl-ME" sz="1300" i="1" dirty="0" smtClean="0"/>
              <a:t>ученици</a:t>
            </a:r>
            <a:r>
              <a:rPr lang="sr-Latn-CS" sz="1300" i="1" dirty="0" smtClean="0"/>
              <a:t> </a:t>
            </a:r>
            <a:r>
              <a:rPr lang="sr-Cyrl-ME" sz="1300" i="1" dirty="0" smtClean="0"/>
              <a:t>су</a:t>
            </a:r>
            <a:r>
              <a:rPr lang="sr-Latn-CS" sz="1300" i="1" dirty="0" smtClean="0"/>
              <a:t> </a:t>
            </a:r>
            <a:r>
              <a:rPr lang="sr-Cyrl-ME" sz="1300" i="1" dirty="0" smtClean="0"/>
              <a:t>донијели</a:t>
            </a:r>
            <a:r>
              <a:rPr lang="sr-Latn-CS" sz="1300" i="1" dirty="0" smtClean="0"/>
              <a:t> </a:t>
            </a:r>
            <a:r>
              <a:rPr lang="sr-Cyrl-ME" sz="1300" i="1" dirty="0" smtClean="0"/>
              <a:t>безброј</a:t>
            </a:r>
            <a:r>
              <a:rPr lang="sr-Latn-CS" sz="1300" i="1" dirty="0" smtClean="0"/>
              <a:t>  </a:t>
            </a:r>
            <a:r>
              <a:rPr lang="sr-Cyrl-ME" sz="1300" i="1" dirty="0" smtClean="0"/>
              <a:t>лијепих</a:t>
            </a:r>
            <a:r>
              <a:rPr lang="sr-Latn-CS" sz="1300" i="1" dirty="0" smtClean="0"/>
              <a:t> </a:t>
            </a:r>
            <a:r>
              <a:rPr lang="sr-Cyrl-ME" sz="1300" i="1" dirty="0" smtClean="0"/>
              <a:t>фотографија</a:t>
            </a:r>
            <a:r>
              <a:rPr lang="sr-Latn-CS" sz="1300" i="1" dirty="0" smtClean="0"/>
              <a:t>, </a:t>
            </a:r>
            <a:r>
              <a:rPr lang="sr-Cyrl-ME" sz="1300" i="1" dirty="0" smtClean="0"/>
              <a:t>које</a:t>
            </a:r>
            <a:r>
              <a:rPr lang="sr-Latn-CS" sz="1300" i="1" dirty="0" smtClean="0"/>
              <a:t> </a:t>
            </a:r>
            <a:r>
              <a:rPr lang="sr-Cyrl-ME" sz="1300" i="1" dirty="0" smtClean="0"/>
              <a:t>вам</a:t>
            </a:r>
            <a:r>
              <a:rPr lang="sr-Latn-CS" sz="1300" i="1" dirty="0" smtClean="0"/>
              <a:t> </a:t>
            </a:r>
            <a:r>
              <a:rPr lang="sr-Cyrl-ME" sz="1300" i="1" dirty="0" smtClean="0"/>
              <a:t>и</a:t>
            </a:r>
            <a:r>
              <a:rPr lang="sr-Latn-CS" sz="1300" i="1" dirty="0" smtClean="0"/>
              <a:t> </a:t>
            </a:r>
            <a:r>
              <a:rPr lang="sr-Cyrl-ME" sz="1300" i="1" dirty="0" smtClean="0"/>
              <a:t>представљамо</a:t>
            </a:r>
            <a:r>
              <a:rPr lang="sr-Latn-CS" sz="1300" i="1" dirty="0" smtClean="0"/>
              <a:t>. </a:t>
            </a:r>
            <a:r>
              <a:rPr lang="sr-Cyrl-ME" sz="1300" i="1" dirty="0" smtClean="0"/>
              <a:t>Приказујемо</a:t>
            </a:r>
            <a:r>
              <a:rPr lang="sr-Latn-CS" sz="1300" i="1" dirty="0" smtClean="0"/>
              <a:t> </a:t>
            </a:r>
            <a:r>
              <a:rPr lang="sr-Cyrl-ME" sz="1300" i="1" dirty="0" smtClean="0"/>
              <a:t>вам</a:t>
            </a:r>
            <a:r>
              <a:rPr lang="sr-Latn-CS" sz="1300" i="1" dirty="0" smtClean="0"/>
              <a:t> </a:t>
            </a:r>
            <a:r>
              <a:rPr lang="sr-Cyrl-ME" sz="1300" i="1" dirty="0" smtClean="0"/>
              <a:t>само</a:t>
            </a:r>
            <a:r>
              <a:rPr lang="sr-Latn-CS" sz="1300" i="1" dirty="0" smtClean="0"/>
              <a:t> </a:t>
            </a:r>
            <a:r>
              <a:rPr lang="sr-Cyrl-ME" sz="1300" i="1" dirty="0" smtClean="0"/>
              <a:t>дио</a:t>
            </a:r>
            <a:r>
              <a:rPr lang="sr-Latn-CS" sz="1300" i="1" dirty="0" smtClean="0"/>
              <a:t> </a:t>
            </a:r>
            <a:r>
              <a:rPr lang="sr-Cyrl-ME" sz="1300" i="1" dirty="0" smtClean="0"/>
              <a:t>њиховог</a:t>
            </a:r>
            <a:r>
              <a:rPr lang="sr-Latn-CS" sz="1300" i="1" dirty="0" smtClean="0"/>
              <a:t> </a:t>
            </a:r>
            <a:r>
              <a:rPr lang="sr-Cyrl-ME" sz="1300" i="1" dirty="0" smtClean="0"/>
              <a:t>бајковитог</a:t>
            </a:r>
            <a:r>
              <a:rPr lang="sr-Latn-CS" sz="1300" i="1" dirty="0" smtClean="0"/>
              <a:t> </a:t>
            </a:r>
            <a:r>
              <a:rPr lang="sr-Cyrl-ME" sz="1300" i="1" dirty="0" smtClean="0"/>
              <a:t>путовања</a:t>
            </a:r>
            <a:r>
              <a:rPr lang="sr-Latn-CS" sz="1300" i="1" dirty="0" smtClean="0"/>
              <a:t>. </a:t>
            </a:r>
            <a:endParaRPr lang="en-US" sz="1300" i="1" dirty="0"/>
          </a:p>
        </p:txBody>
      </p:sp>
      <p:pic>
        <p:nvPicPr>
          <p:cNvPr id="7" name="Content Placeholder 6" descr="1.JPG"/>
          <p:cNvPicPr>
            <a:picLocks noGrp="1" noChangeAspect="1"/>
          </p:cNvPicPr>
          <p:nvPr>
            <p:ph sz="quarter" idx="1"/>
          </p:nvPr>
        </p:nvPicPr>
        <p:blipFill>
          <a:blip r:embed="rId2" cstate="print"/>
          <a:stretch>
            <a:fillRect/>
          </a:stretch>
        </p:blipFill>
        <p:spPr>
          <a:xfrm>
            <a:off x="2895600" y="2971800"/>
            <a:ext cx="3543300" cy="2657475"/>
          </a:xfrm>
          <a:effectLst>
            <a:softEdge rad="63500"/>
          </a:effectLst>
        </p:spPr>
      </p:pic>
      <p:pic>
        <p:nvPicPr>
          <p:cNvPr id="8" name="Content Placeholder 7" descr="3.jpg"/>
          <p:cNvPicPr>
            <a:picLocks noGrp="1" noChangeAspect="1"/>
          </p:cNvPicPr>
          <p:nvPr>
            <p:ph sz="quarter" idx="2"/>
          </p:nvPr>
        </p:nvPicPr>
        <p:blipFill>
          <a:blip r:embed="rId3" cstate="print"/>
          <a:stretch>
            <a:fillRect/>
          </a:stretch>
        </p:blipFill>
        <p:spPr>
          <a:xfrm>
            <a:off x="609600" y="2971800"/>
            <a:ext cx="2133246" cy="2940050"/>
          </a:xfrm>
          <a:effectLst>
            <a:softEdge rad="63500"/>
          </a:effectLst>
        </p:spPr>
      </p:pic>
      <p:pic>
        <p:nvPicPr>
          <p:cNvPr id="9" name="Content Placeholder 8" descr="4.jpg"/>
          <p:cNvPicPr>
            <a:picLocks noGrp="1" noChangeAspect="1"/>
          </p:cNvPicPr>
          <p:nvPr>
            <p:ph sz="quarter" idx="3"/>
          </p:nvPr>
        </p:nvPicPr>
        <p:blipFill>
          <a:blip r:embed="rId4" cstate="print"/>
          <a:stretch>
            <a:fillRect/>
          </a:stretch>
        </p:blipFill>
        <p:spPr>
          <a:xfrm>
            <a:off x="457200" y="6400800"/>
            <a:ext cx="3009900" cy="2257425"/>
          </a:xfrm>
          <a:effectLst>
            <a:softEdge rad="63500"/>
          </a:effectLst>
        </p:spPr>
      </p:pic>
      <p:pic>
        <p:nvPicPr>
          <p:cNvPr id="10" name="Content Placeholder 9" descr="5.jpg"/>
          <p:cNvPicPr>
            <a:picLocks noGrp="1" noChangeAspect="1"/>
          </p:cNvPicPr>
          <p:nvPr>
            <p:ph sz="quarter" idx="4"/>
          </p:nvPr>
        </p:nvPicPr>
        <p:blipFill>
          <a:blip r:embed="rId5" cstate="print"/>
          <a:stretch>
            <a:fillRect/>
          </a:stretch>
        </p:blipFill>
        <p:spPr>
          <a:xfrm>
            <a:off x="3429000" y="6172200"/>
            <a:ext cx="3009900" cy="2112283"/>
          </a:xfrm>
          <a:effectLst>
            <a:softEdge rad="63500"/>
          </a:effectLst>
        </p:spPr>
      </p:pic>
      <p:sp>
        <p:nvSpPr>
          <p:cNvPr id="11" name="Rectangle 10"/>
          <p:cNvSpPr/>
          <p:nvPr/>
        </p:nvSpPr>
        <p:spPr>
          <a:xfrm>
            <a:off x="4038600" y="5562600"/>
            <a:ext cx="1696875" cy="276999"/>
          </a:xfrm>
          <a:prstGeom prst="rect">
            <a:avLst/>
          </a:prstGeom>
        </p:spPr>
        <p:txBody>
          <a:bodyPr wrap="none">
            <a:spAutoFit/>
          </a:bodyPr>
          <a:lstStyle/>
          <a:p>
            <a:r>
              <a:rPr lang="sr-Cyrl-ME" sz="1200" i="1" dirty="0" smtClean="0">
                <a:effectLst>
                  <a:outerShdw blurRad="38100" dist="38100" dir="2700000" algn="tl">
                    <a:srgbClr val="000000">
                      <a:alpha val="43137"/>
                    </a:srgbClr>
                  </a:outerShdw>
                </a:effectLst>
              </a:rPr>
              <a:t>Незаборавно</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дружење</a:t>
            </a:r>
            <a:endParaRPr lang="en-US" sz="1200" i="1" dirty="0">
              <a:effectLst>
                <a:outerShdw blurRad="38100" dist="38100" dir="2700000" algn="tl">
                  <a:srgbClr val="000000">
                    <a:alpha val="43137"/>
                  </a:srgbClr>
                </a:outerShdw>
              </a:effectLst>
            </a:endParaRPr>
          </a:p>
        </p:txBody>
      </p:sp>
      <p:sp>
        <p:nvSpPr>
          <p:cNvPr id="12" name="Rectangle 11"/>
          <p:cNvSpPr/>
          <p:nvPr/>
        </p:nvSpPr>
        <p:spPr>
          <a:xfrm>
            <a:off x="457200" y="5791200"/>
            <a:ext cx="3429000" cy="646331"/>
          </a:xfrm>
          <a:prstGeom prst="rect">
            <a:avLst/>
          </a:prstGeom>
        </p:spPr>
        <p:txBody>
          <a:bodyPr wrap="square">
            <a:spAutoFit/>
          </a:bodyPr>
          <a:lstStyle/>
          <a:p>
            <a:r>
              <a:rPr lang="sr-Cyrl-ME" sz="1200" i="1" dirty="0" smtClean="0">
                <a:effectLst>
                  <a:outerShdw blurRad="38100" dist="38100" dir="2700000" algn="tl">
                    <a:srgbClr val="000000">
                      <a:alpha val="43137"/>
                    </a:srgbClr>
                  </a:outerShdw>
                </a:effectLst>
              </a:rPr>
              <a:t>Јулијин</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балкон</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привлачи</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романтике</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из</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цијелог</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свијета</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Ту</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смо</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пожељели</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да</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нам</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се</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остваре</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неки</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наши</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љубавни</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снови</a:t>
            </a:r>
            <a:r>
              <a:rPr lang="sr-Latn-CS" sz="1200" i="1" dirty="0" smtClean="0">
                <a:effectLst>
                  <a:outerShdw blurRad="38100" dist="38100" dir="2700000" algn="tl">
                    <a:srgbClr val="000000">
                      <a:alpha val="43137"/>
                    </a:srgbClr>
                  </a:outerShdw>
                </a:effectLst>
                <a:sym typeface="Wingdings"/>
              </a:rPr>
              <a:t></a:t>
            </a:r>
            <a:endParaRPr lang="en-US" sz="1200" i="1" dirty="0">
              <a:effectLst>
                <a:outerShdw blurRad="38100" dist="38100" dir="2700000" algn="tl">
                  <a:srgbClr val="000000">
                    <a:alpha val="43137"/>
                  </a:srgbClr>
                </a:outerShdw>
              </a:effectLst>
            </a:endParaRPr>
          </a:p>
        </p:txBody>
      </p:sp>
      <p:sp>
        <p:nvSpPr>
          <p:cNvPr id="13" name="Rectangle 12"/>
          <p:cNvSpPr/>
          <p:nvPr/>
        </p:nvSpPr>
        <p:spPr>
          <a:xfrm>
            <a:off x="990600" y="8534400"/>
            <a:ext cx="1797415" cy="276999"/>
          </a:xfrm>
          <a:prstGeom prst="rect">
            <a:avLst/>
          </a:prstGeom>
        </p:spPr>
        <p:txBody>
          <a:bodyPr wrap="none">
            <a:spAutoFit/>
          </a:bodyPr>
          <a:lstStyle/>
          <a:p>
            <a:r>
              <a:rPr lang="sr-Cyrl-ME" sz="1200" i="1" dirty="0" smtClean="0">
                <a:effectLst>
                  <a:outerShdw blurRad="38100" dist="38100" dir="2700000" algn="tl">
                    <a:srgbClr val="000000">
                      <a:alpha val="43137"/>
                    </a:srgbClr>
                  </a:outerShdw>
                </a:effectLst>
              </a:rPr>
              <a:t>Велики</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канал</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у</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Венецији</a:t>
            </a:r>
            <a:endParaRPr lang="en-US" sz="1200" i="1" dirty="0">
              <a:effectLst>
                <a:outerShdw blurRad="38100" dist="38100" dir="2700000" algn="tl">
                  <a:srgbClr val="000000">
                    <a:alpha val="43137"/>
                  </a:srgbClr>
                </a:outerShdw>
              </a:effectLst>
            </a:endParaRPr>
          </a:p>
        </p:txBody>
      </p:sp>
      <p:sp>
        <p:nvSpPr>
          <p:cNvPr id="14" name="Rectangle 13"/>
          <p:cNvSpPr/>
          <p:nvPr/>
        </p:nvSpPr>
        <p:spPr>
          <a:xfrm>
            <a:off x="3429000" y="8229600"/>
            <a:ext cx="3200400" cy="461665"/>
          </a:xfrm>
          <a:prstGeom prst="rect">
            <a:avLst/>
          </a:prstGeom>
        </p:spPr>
        <p:txBody>
          <a:bodyPr wrap="square">
            <a:spAutoFit/>
          </a:bodyPr>
          <a:lstStyle/>
          <a:p>
            <a:r>
              <a:rPr lang="sr-Cyrl-ME" sz="1200" i="1" dirty="0" smtClean="0">
                <a:effectLst>
                  <a:outerShdw blurRad="38100" dist="38100" dir="2700000" algn="tl">
                    <a:srgbClr val="000000">
                      <a:alpha val="43137"/>
                    </a:srgbClr>
                  </a:outerShdw>
                </a:effectLst>
              </a:rPr>
              <a:t>Црква</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Светог</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Антона</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у</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Падови</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је</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једна</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од</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највећих</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у</a:t>
            </a:r>
            <a:r>
              <a:rPr lang="sr-Latn-C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Европи</a:t>
            </a:r>
            <a:endParaRPr lang="en-US" sz="1200" i="1" dirty="0">
              <a:effectLst>
                <a:outerShdw blurRad="38100" dist="38100" dir="2700000" algn="tl">
                  <a:srgbClr val="000000">
                    <a:alpha val="43137"/>
                  </a:srgbClr>
                </a:outerShdw>
              </a:effectLst>
            </a:endParaRPr>
          </a:p>
        </p:txBody>
      </p:sp>
      <p:sp>
        <p:nvSpPr>
          <p:cNvPr id="15" name="TextBox 14"/>
          <p:cNvSpPr txBox="1"/>
          <p:nvPr/>
        </p:nvSpPr>
        <p:spPr>
          <a:xfrm>
            <a:off x="1295400" y="304800"/>
            <a:ext cx="4495800" cy="646331"/>
          </a:xfrm>
          <a:prstGeom prst="rect">
            <a:avLst/>
          </a:prstGeom>
          <a:noFill/>
        </p:spPr>
        <p:txBody>
          <a:bodyPr wrap="square" rtlCol="0">
            <a:spAutoFit/>
          </a:bodyPr>
          <a:lstStyle/>
          <a:p>
            <a:r>
              <a:rPr lang="sr-Cyrl-ME" b="1" i="1" dirty="0" smtClean="0">
                <a:effectLst>
                  <a:outerShdw blurRad="38100" dist="38100" dir="2700000" algn="tl">
                    <a:srgbClr val="000000">
                      <a:alpha val="43137"/>
                    </a:srgbClr>
                  </a:outerShdw>
                </a:effectLst>
              </a:rPr>
              <a:t>НАШЕ</a:t>
            </a:r>
            <a:r>
              <a:rPr lang="sr-Latn-CS" b="1" i="1" dirty="0" smtClean="0">
                <a:effectLst>
                  <a:outerShdw blurRad="38100" dist="38100" dir="2700000" algn="tl">
                    <a:srgbClr val="000000">
                      <a:alpha val="43137"/>
                    </a:srgbClr>
                  </a:outerShdw>
                </a:effectLst>
              </a:rPr>
              <a:t> </a:t>
            </a:r>
            <a:r>
              <a:rPr lang="sr-Cyrl-ME" b="1" i="1" dirty="0" smtClean="0">
                <a:effectLst>
                  <a:outerShdw blurRad="38100" dist="38100" dir="2700000" algn="tl">
                    <a:srgbClr val="000000">
                      <a:alpha val="43137"/>
                    </a:srgbClr>
                  </a:outerShdw>
                </a:effectLst>
              </a:rPr>
              <a:t>НАГРАДНО</a:t>
            </a:r>
            <a:r>
              <a:rPr lang="sr-Latn-CS" b="1" i="1" dirty="0" smtClean="0">
                <a:effectLst>
                  <a:outerShdw blurRad="38100" dist="38100" dir="2700000" algn="tl">
                    <a:srgbClr val="000000">
                      <a:alpha val="43137"/>
                    </a:srgbClr>
                  </a:outerShdw>
                </a:effectLst>
              </a:rPr>
              <a:t> </a:t>
            </a:r>
            <a:r>
              <a:rPr lang="sr-Cyrl-ME" b="1" i="1" dirty="0" smtClean="0">
                <a:effectLst>
                  <a:outerShdw blurRad="38100" dist="38100" dir="2700000" algn="tl">
                    <a:srgbClr val="000000">
                      <a:alpha val="43137"/>
                    </a:srgbClr>
                  </a:outerShdw>
                </a:effectLst>
              </a:rPr>
              <a:t>ПУТОВАЊЕ</a:t>
            </a:r>
            <a:r>
              <a:rPr lang="sr-Latn-CS" b="1" i="1" dirty="0" smtClean="0">
                <a:effectLst>
                  <a:outerShdw blurRad="38100" dist="38100" dir="2700000" algn="tl">
                    <a:srgbClr val="000000">
                      <a:alpha val="43137"/>
                    </a:srgbClr>
                  </a:outerShdw>
                </a:effectLst>
              </a:rPr>
              <a:t> - </a:t>
            </a:r>
            <a:r>
              <a:rPr lang="sr-Cyrl-ME" b="1" i="1" dirty="0" smtClean="0">
                <a:effectLst>
                  <a:outerShdw blurRad="38100" dist="38100" dir="2700000" algn="tl">
                    <a:srgbClr val="000000">
                      <a:alpha val="43137"/>
                    </a:srgbClr>
                  </a:outerShdw>
                </a:effectLst>
              </a:rPr>
              <a:t>ИТАЛИЈА</a:t>
            </a:r>
            <a:r>
              <a:rPr lang="en-US" sz="1100" dirty="0" smtClean="0"/>
              <a:t/>
            </a:r>
            <a:br>
              <a:rPr lang="en-US" sz="1100" dirty="0" smtClean="0"/>
            </a:b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1066800"/>
            <a:ext cx="3429000" cy="7772400"/>
          </a:xfrm>
        </p:spPr>
        <p:txBody>
          <a:bodyPr anchor="t">
            <a:normAutofit fontScale="90000"/>
          </a:bodyPr>
          <a:lstStyle/>
          <a:p>
            <a:pPr algn="l"/>
            <a:r>
              <a:rPr lang="it-IT" sz="1100" dirty="0" smtClean="0"/>
              <a:t> </a:t>
            </a:r>
            <a:r>
              <a:rPr lang="it-IT" sz="1000" dirty="0" smtClean="0"/>
              <a:t>   </a:t>
            </a:r>
            <a:r>
              <a:rPr lang="sr-Cyrl-ME" sz="1100" i="1" dirty="0" smtClean="0"/>
              <a:t>Добро</a:t>
            </a:r>
            <a:r>
              <a:rPr lang="it-IT" sz="1100" i="1" dirty="0" smtClean="0"/>
              <a:t> </a:t>
            </a:r>
            <a:r>
              <a:rPr lang="sr-Cyrl-ME" sz="1100" i="1" dirty="0" smtClean="0"/>
              <a:t>се</a:t>
            </a:r>
            <a:r>
              <a:rPr lang="it-IT" sz="1100" i="1" dirty="0" smtClean="0"/>
              <a:t>, </a:t>
            </a:r>
            <a:r>
              <a:rPr lang="sr-Cyrl-ME" sz="1100" i="1" dirty="0" smtClean="0"/>
              <a:t>кажу</a:t>
            </a:r>
            <a:r>
              <a:rPr lang="it-IT" sz="1100" i="1" dirty="0" smtClean="0"/>
              <a:t> </a:t>
            </a:r>
            <a:r>
              <a:rPr lang="sr-Cyrl-ME" sz="1100" i="1" dirty="0" smtClean="0"/>
              <a:t>старији</a:t>
            </a:r>
            <a:r>
              <a:rPr lang="it-IT" sz="1100" i="1" dirty="0" smtClean="0"/>
              <a:t>, </a:t>
            </a:r>
            <a:r>
              <a:rPr lang="sr-Cyrl-ME" sz="1100" i="1" dirty="0" smtClean="0"/>
              <a:t>враћа</a:t>
            </a:r>
            <a:r>
              <a:rPr lang="it-IT" sz="1100" i="1" dirty="0" smtClean="0"/>
              <a:t> </a:t>
            </a:r>
            <a:r>
              <a:rPr lang="sr-Cyrl-ME" sz="1100" i="1" dirty="0" smtClean="0"/>
              <a:t>добрим</a:t>
            </a:r>
            <a:r>
              <a:rPr lang="it-IT" sz="1100" i="1" dirty="0" smtClean="0"/>
              <a:t>. </a:t>
            </a:r>
            <a:r>
              <a:rPr lang="sr-Cyrl-ME" sz="1100" i="1" dirty="0" smtClean="0"/>
              <a:t>Вјерујте</a:t>
            </a:r>
            <a:r>
              <a:rPr lang="it-IT" sz="1100" i="1" dirty="0" smtClean="0"/>
              <a:t>, </a:t>
            </a:r>
            <a:r>
              <a:rPr lang="sr-Cyrl-ME" sz="1100" i="1" dirty="0" smtClean="0"/>
              <a:t>то</a:t>
            </a:r>
            <a:r>
              <a:rPr lang="it-IT" sz="1100" i="1" dirty="0" smtClean="0"/>
              <a:t> </a:t>
            </a:r>
            <a:r>
              <a:rPr lang="sr-Cyrl-ME" sz="1100" i="1" dirty="0" smtClean="0"/>
              <a:t>смо</a:t>
            </a:r>
            <a:r>
              <a:rPr lang="it-IT" sz="1100" i="1" dirty="0" smtClean="0"/>
              <a:t> </a:t>
            </a:r>
            <a:r>
              <a:rPr lang="sr-Cyrl-ME" sz="1100" i="1" dirty="0" smtClean="0"/>
              <a:t>осјетили</a:t>
            </a:r>
            <a:r>
              <a:rPr lang="it-IT" sz="1100" i="1" dirty="0" smtClean="0"/>
              <a:t> </a:t>
            </a:r>
            <a:r>
              <a:rPr lang="sr-Cyrl-ME" sz="1100" i="1" dirty="0" smtClean="0"/>
              <a:t>моји другари и ја</a:t>
            </a:r>
            <a:r>
              <a:rPr lang="it-IT" sz="1100" i="1" dirty="0" smtClean="0"/>
              <a:t>! </a:t>
            </a:r>
            <a:r>
              <a:rPr lang="sr-Cyrl-ME" sz="1100" i="1" dirty="0" smtClean="0"/>
              <a:t>Добре</a:t>
            </a:r>
            <a:r>
              <a:rPr lang="it-IT" sz="1100" i="1" dirty="0" smtClean="0"/>
              <a:t> </a:t>
            </a:r>
            <a:r>
              <a:rPr lang="sr-Cyrl-ME" sz="1100" i="1" dirty="0" smtClean="0"/>
              <a:t>резултате</a:t>
            </a:r>
            <a:r>
              <a:rPr lang="it-IT" sz="1100" i="1" dirty="0" smtClean="0"/>
              <a:t>, </a:t>
            </a:r>
            <a:r>
              <a:rPr lang="sr-Cyrl-ME" sz="1100" i="1" dirty="0" smtClean="0"/>
              <a:t>репортажа</a:t>
            </a:r>
            <a:r>
              <a:rPr lang="it-IT" sz="1100" i="1" dirty="0" smtClean="0"/>
              <a:t> </a:t>
            </a:r>
            <a:r>
              <a:rPr lang="sr-Cyrl-ME" sz="1100" i="1" dirty="0" smtClean="0"/>
              <a:t>и</a:t>
            </a:r>
            <a:r>
              <a:rPr lang="it-IT" sz="1100" i="1" dirty="0" smtClean="0"/>
              <a:t> </a:t>
            </a:r>
            <a:r>
              <a:rPr lang="sr-Cyrl-ME" sz="1100" i="1" dirty="0" smtClean="0"/>
              <a:t>добар</a:t>
            </a:r>
            <a:r>
              <a:rPr lang="it-IT" sz="1100" i="1" dirty="0" smtClean="0"/>
              <a:t> </a:t>
            </a:r>
            <a:r>
              <a:rPr lang="sr-Cyrl-ME" sz="1100" i="1" dirty="0" smtClean="0"/>
              <a:t>просјек</a:t>
            </a:r>
            <a:r>
              <a:rPr lang="it-IT" sz="1100" i="1" dirty="0" smtClean="0"/>
              <a:t> </a:t>
            </a:r>
            <a:r>
              <a:rPr lang="sr-Cyrl-ME" sz="1100" i="1" dirty="0" smtClean="0"/>
              <a:t>тромјесјечја</a:t>
            </a:r>
            <a:r>
              <a:rPr lang="it-IT" sz="1100" i="1" dirty="0" smtClean="0"/>
              <a:t>, </a:t>
            </a:r>
            <a:r>
              <a:rPr lang="sr-Cyrl-ME" sz="1100" i="1" dirty="0" smtClean="0"/>
              <a:t>учинио</a:t>
            </a:r>
            <a:r>
              <a:rPr lang="it-IT" sz="1100" i="1" dirty="0" smtClean="0"/>
              <a:t> </a:t>
            </a:r>
            <a:r>
              <a:rPr lang="sr-Cyrl-ME" sz="1100" i="1" dirty="0" smtClean="0"/>
              <a:t>је</a:t>
            </a:r>
            <a:r>
              <a:rPr lang="it-IT" sz="1100" i="1" dirty="0" smtClean="0"/>
              <a:t> </a:t>
            </a:r>
            <a:r>
              <a:rPr lang="sr-Cyrl-ME" sz="1100" i="1" dirty="0" smtClean="0"/>
              <a:t>да</a:t>
            </a:r>
            <a:r>
              <a:rPr lang="it-IT" sz="1100" i="1" dirty="0" smtClean="0"/>
              <a:t> </a:t>
            </a:r>
            <a:r>
              <a:rPr lang="sr-Cyrl-ME" sz="1100" i="1" dirty="0" smtClean="0"/>
              <a:t>нам</a:t>
            </a:r>
            <a:r>
              <a:rPr lang="it-IT" sz="1100" i="1" dirty="0" smtClean="0"/>
              <a:t> </a:t>
            </a:r>
            <a:r>
              <a:rPr lang="sr-Cyrl-ME" sz="1100" i="1" dirty="0" smtClean="0"/>
              <a:t>се</a:t>
            </a:r>
            <a:r>
              <a:rPr lang="it-IT" sz="1100" i="1" dirty="0" smtClean="0"/>
              <a:t> </a:t>
            </a:r>
            <a:r>
              <a:rPr lang="sr-Cyrl-ME" sz="1100" i="1" dirty="0" smtClean="0"/>
              <a:t>омогући</a:t>
            </a:r>
            <a:r>
              <a:rPr lang="it-IT" sz="1100" i="1" dirty="0" smtClean="0"/>
              <a:t> </a:t>
            </a:r>
            <a:r>
              <a:rPr lang="sr-Cyrl-ME" sz="1100" i="1" dirty="0" smtClean="0"/>
              <a:t>пут</a:t>
            </a:r>
            <a:r>
              <a:rPr lang="it-IT" sz="1100" i="1" dirty="0" smtClean="0"/>
              <a:t> </a:t>
            </a:r>
            <a:r>
              <a:rPr lang="sr-Cyrl-ME" sz="1100" i="1" dirty="0" smtClean="0"/>
              <a:t>у</a:t>
            </a:r>
            <a:r>
              <a:rPr lang="it-IT" sz="1100" i="1" dirty="0" smtClean="0"/>
              <a:t> </a:t>
            </a:r>
            <a:r>
              <a:rPr lang="sr-Cyrl-ME" sz="1100" i="1" dirty="0" smtClean="0"/>
              <a:t>Италију</a:t>
            </a:r>
            <a:r>
              <a:rPr lang="it-IT" sz="1100" i="1" dirty="0" smtClean="0"/>
              <a:t>.</a:t>
            </a:r>
            <a:r>
              <a:rPr lang="sr-Cyrl-ME" sz="1100" i="1" dirty="0" smtClean="0"/>
              <a:t/>
            </a:r>
            <a:br>
              <a:rPr lang="sr-Cyrl-ME" sz="1100" i="1" dirty="0" smtClean="0"/>
            </a:br>
            <a:r>
              <a:rPr lang="sr-Cyrl-ME" sz="1100" i="1" dirty="0" smtClean="0"/>
              <a:t>     На</a:t>
            </a:r>
            <a:r>
              <a:rPr lang="it-IT" sz="1100" i="1" dirty="0" smtClean="0"/>
              <a:t> </a:t>
            </a:r>
            <a:r>
              <a:rPr lang="sr-Cyrl-ME" sz="1100" i="1" dirty="0" smtClean="0"/>
              <a:t>пут</a:t>
            </a:r>
            <a:r>
              <a:rPr lang="it-IT" sz="1100" i="1" dirty="0" smtClean="0"/>
              <a:t> </a:t>
            </a:r>
            <a:r>
              <a:rPr lang="sr-Cyrl-ME" sz="1100" i="1" dirty="0" smtClean="0"/>
              <a:t>смо</a:t>
            </a:r>
            <a:r>
              <a:rPr lang="it-IT" sz="1100" i="1" dirty="0" smtClean="0"/>
              <a:t> </a:t>
            </a:r>
            <a:r>
              <a:rPr lang="sr-Cyrl-ME" sz="1100" i="1" dirty="0" smtClean="0"/>
              <a:t>кренули</a:t>
            </a:r>
            <a:r>
              <a:rPr lang="it-IT" sz="1100" i="1" dirty="0" smtClean="0"/>
              <a:t> </a:t>
            </a:r>
            <a:r>
              <a:rPr lang="sr-Cyrl-ME" sz="1100" i="1" dirty="0" smtClean="0"/>
              <a:t>видно</a:t>
            </a:r>
            <a:r>
              <a:rPr lang="it-IT" sz="1100" i="1" dirty="0" smtClean="0"/>
              <a:t> </a:t>
            </a:r>
            <a:r>
              <a:rPr lang="sr-Cyrl-ME" sz="1100" i="1" dirty="0" smtClean="0"/>
              <a:t>расположени</a:t>
            </a:r>
            <a:r>
              <a:rPr lang="it-IT" sz="1100" i="1" dirty="0" smtClean="0"/>
              <a:t> </a:t>
            </a:r>
            <a:r>
              <a:rPr lang="sr-Cyrl-ME" sz="1100" i="1" dirty="0" smtClean="0"/>
              <a:t>иако</a:t>
            </a:r>
            <a:r>
              <a:rPr lang="it-IT" sz="1100" i="1" dirty="0" smtClean="0"/>
              <a:t> </a:t>
            </a:r>
            <a:r>
              <a:rPr lang="sr-Cyrl-ME" sz="1100" i="1" dirty="0" smtClean="0"/>
              <a:t>је</a:t>
            </a:r>
            <a:r>
              <a:rPr lang="it-IT" sz="1100" i="1" dirty="0" smtClean="0"/>
              <a:t> </a:t>
            </a:r>
            <a:r>
              <a:rPr lang="sr-Cyrl-ME" sz="1100" i="1" dirty="0" smtClean="0"/>
              <a:t>киша</a:t>
            </a:r>
            <a:r>
              <a:rPr lang="it-IT" sz="1100" i="1" dirty="0" smtClean="0"/>
              <a:t> </a:t>
            </a:r>
            <a:r>
              <a:rPr lang="sr-Cyrl-ME" sz="1100" i="1" dirty="0" smtClean="0"/>
              <a:t>падала</a:t>
            </a:r>
            <a:r>
              <a:rPr lang="it-IT" sz="1100" i="1" dirty="0" smtClean="0"/>
              <a:t>. </a:t>
            </a:r>
            <a:r>
              <a:rPr lang="sr-Cyrl-ME" sz="1100" i="1" dirty="0" smtClean="0"/>
              <a:t>Нажалост</a:t>
            </a:r>
            <a:r>
              <a:rPr lang="it-IT" sz="1100" i="1" dirty="0" smtClean="0"/>
              <a:t>, </a:t>
            </a:r>
            <a:r>
              <a:rPr lang="sr-Cyrl-ME" sz="1100" i="1" dirty="0" smtClean="0"/>
              <a:t>очекивања</a:t>
            </a:r>
            <a:r>
              <a:rPr lang="it-IT" sz="1100" i="1" dirty="0" smtClean="0"/>
              <a:t> </a:t>
            </a:r>
            <a:r>
              <a:rPr lang="sr-Cyrl-ME" sz="1100" i="1" dirty="0" smtClean="0"/>
              <a:t>да</a:t>
            </a:r>
            <a:r>
              <a:rPr lang="it-IT" sz="1100" i="1" dirty="0" smtClean="0"/>
              <a:t> </a:t>
            </a:r>
            <a:r>
              <a:rPr lang="sr-Cyrl-ME" sz="1100" i="1" dirty="0" smtClean="0"/>
              <a:t>ћемо</a:t>
            </a:r>
            <a:r>
              <a:rPr lang="it-IT" sz="1100" i="1" dirty="0" smtClean="0"/>
              <a:t> </a:t>
            </a:r>
            <a:r>
              <a:rPr lang="sr-Cyrl-ME" sz="1100" i="1" dirty="0" smtClean="0"/>
              <a:t>као</a:t>
            </a:r>
            <a:r>
              <a:rPr lang="it-IT" sz="1100" i="1" dirty="0" smtClean="0"/>
              <a:t> </a:t>
            </a:r>
            <a:r>
              <a:rPr lang="sr-Cyrl-ME" sz="1100" i="1" dirty="0" smtClean="0"/>
              <a:t>јагњад</a:t>
            </a:r>
            <a:r>
              <a:rPr lang="it-IT" sz="1100" i="1" dirty="0" smtClean="0"/>
              <a:t> </a:t>
            </a:r>
            <a:r>
              <a:rPr lang="sr-Cyrl-ME" sz="1100" i="1" dirty="0" smtClean="0"/>
              <a:t>уснути</a:t>
            </a:r>
            <a:r>
              <a:rPr lang="it-IT" sz="1100" i="1" dirty="0" smtClean="0"/>
              <a:t> </a:t>
            </a:r>
            <a:r>
              <a:rPr lang="sr-Cyrl-ME" sz="1100" i="1" dirty="0" smtClean="0"/>
              <a:t>са</a:t>
            </a:r>
            <a:r>
              <a:rPr lang="it-IT" sz="1100" i="1" dirty="0" smtClean="0"/>
              <a:t> </a:t>
            </a:r>
            <a:r>
              <a:rPr lang="sr-Cyrl-ME" sz="1100" i="1" dirty="0" smtClean="0"/>
              <a:t>доласком</a:t>
            </a:r>
            <a:r>
              <a:rPr lang="it-IT" sz="1100" i="1" dirty="0" smtClean="0"/>
              <a:t> </a:t>
            </a:r>
            <a:r>
              <a:rPr lang="sr-Cyrl-ME" sz="1100" i="1" dirty="0" smtClean="0"/>
              <a:t>ноћи</a:t>
            </a:r>
            <a:r>
              <a:rPr lang="it-IT" sz="1100" i="1" dirty="0" smtClean="0"/>
              <a:t>, </a:t>
            </a:r>
            <a:r>
              <a:rPr lang="sr-Cyrl-ME" sz="1100" i="1" dirty="0" smtClean="0"/>
              <a:t>нису</a:t>
            </a:r>
            <a:r>
              <a:rPr lang="it-IT" sz="1100" i="1" dirty="0" smtClean="0"/>
              <a:t> </a:t>
            </a:r>
            <a:r>
              <a:rPr lang="sr-Cyrl-ME" sz="1100" i="1" dirty="0" smtClean="0"/>
              <a:t>се</a:t>
            </a:r>
            <a:r>
              <a:rPr lang="it-IT" sz="1100" i="1" dirty="0" smtClean="0"/>
              <a:t> </a:t>
            </a:r>
            <a:r>
              <a:rPr lang="sr-Cyrl-ME" sz="1100" i="1" dirty="0" smtClean="0"/>
              <a:t>испунила</a:t>
            </a:r>
            <a:r>
              <a:rPr lang="it-IT" sz="1100" i="1" dirty="0" smtClean="0"/>
              <a:t>.</a:t>
            </a:r>
            <a:r>
              <a:rPr lang="sr-Latn-ME" sz="1100" i="1" dirty="0" smtClean="0"/>
              <a:t> </a:t>
            </a:r>
            <a:r>
              <a:rPr lang="sr-Cyrl-ME" sz="1100" i="1" dirty="0" smtClean="0"/>
              <a:t>Застајкивали</a:t>
            </a:r>
            <a:r>
              <a:rPr lang="it-IT" sz="1100" i="1" dirty="0" smtClean="0"/>
              <a:t> </a:t>
            </a:r>
            <a:r>
              <a:rPr lang="sr-Cyrl-ME" sz="1100" i="1" dirty="0" smtClean="0"/>
              <a:t>смо</a:t>
            </a:r>
            <a:r>
              <a:rPr lang="it-IT" sz="1100" i="1" dirty="0" smtClean="0"/>
              <a:t> </a:t>
            </a:r>
            <a:r>
              <a:rPr lang="sr-Cyrl-ME" sz="1100" i="1" dirty="0" smtClean="0"/>
              <a:t>на</a:t>
            </a:r>
            <a:r>
              <a:rPr lang="it-IT" sz="1100" i="1" dirty="0" smtClean="0"/>
              <a:t> </a:t>
            </a:r>
            <a:r>
              <a:rPr lang="sr-Cyrl-ME" sz="1100" i="1" dirty="0" smtClean="0"/>
              <a:t>границама</a:t>
            </a:r>
            <a:r>
              <a:rPr lang="it-IT" sz="1100" i="1" dirty="0" smtClean="0"/>
              <a:t> </a:t>
            </a:r>
            <a:r>
              <a:rPr lang="sr-Cyrl-ME" sz="1100" i="1" dirty="0" smtClean="0"/>
              <a:t>којих</a:t>
            </a:r>
            <a:r>
              <a:rPr lang="it-IT" sz="1100" i="1" dirty="0" smtClean="0"/>
              <a:t> </a:t>
            </a:r>
            <a:r>
              <a:rPr lang="sr-Cyrl-ME" sz="1100" i="1" dirty="0" smtClean="0"/>
              <a:t>је</a:t>
            </a:r>
            <a:r>
              <a:rPr lang="it-IT" sz="1100" i="1" dirty="0" smtClean="0"/>
              <a:t> </a:t>
            </a:r>
            <a:r>
              <a:rPr lang="sr-Cyrl-ME" sz="1100" i="1" dirty="0" smtClean="0"/>
              <a:t>било</a:t>
            </a:r>
            <a:r>
              <a:rPr lang="it-IT" sz="1100" i="1" dirty="0" smtClean="0"/>
              <a:t>, </a:t>
            </a:r>
            <a:r>
              <a:rPr lang="sr-Cyrl-ME" sz="1100" i="1" dirty="0" smtClean="0"/>
              <a:t>чини</a:t>
            </a:r>
            <a:r>
              <a:rPr lang="it-IT" sz="1100" i="1" dirty="0" smtClean="0"/>
              <a:t> </a:t>
            </a:r>
            <a:r>
              <a:rPr lang="sr-Cyrl-ME" sz="1100" i="1" dirty="0" smtClean="0"/>
              <a:t>ми</a:t>
            </a:r>
            <a:r>
              <a:rPr lang="it-IT" sz="1100" i="1" dirty="0" smtClean="0"/>
              <a:t> </a:t>
            </a:r>
            <a:r>
              <a:rPr lang="sr-Cyrl-ME" sz="1100" i="1" dirty="0" smtClean="0"/>
              <a:t>се превише</a:t>
            </a:r>
            <a:r>
              <a:rPr lang="it-IT" sz="1100" i="1" dirty="0" smtClean="0"/>
              <a:t>. </a:t>
            </a:r>
            <a:r>
              <a:rPr lang="en-US" sz="1100" i="1" dirty="0" smtClean="0"/>
              <a:t/>
            </a:r>
            <a:br>
              <a:rPr lang="en-US" sz="1100" i="1" dirty="0" smtClean="0"/>
            </a:br>
            <a:r>
              <a:rPr lang="it-IT" sz="1100" i="1" dirty="0" smtClean="0"/>
              <a:t>    </a:t>
            </a:r>
            <a:r>
              <a:rPr lang="sr-Cyrl-ME" sz="1100" i="1" dirty="0" smtClean="0"/>
              <a:t>Прво</a:t>
            </a:r>
            <a:r>
              <a:rPr lang="it-IT" sz="1100" i="1" dirty="0" smtClean="0"/>
              <a:t> </a:t>
            </a:r>
            <a:r>
              <a:rPr lang="sr-Cyrl-ME" sz="1100" i="1" dirty="0" smtClean="0"/>
              <a:t>одредиште</a:t>
            </a:r>
            <a:r>
              <a:rPr lang="it-IT" sz="1100" i="1" dirty="0" smtClean="0"/>
              <a:t> </a:t>
            </a:r>
            <a:r>
              <a:rPr lang="sr-Cyrl-ME" sz="1100" i="1" dirty="0" smtClean="0"/>
              <a:t>је</a:t>
            </a:r>
            <a:r>
              <a:rPr lang="it-IT" sz="1100" i="1" dirty="0" smtClean="0"/>
              <a:t> </a:t>
            </a:r>
            <a:r>
              <a:rPr lang="sr-Cyrl-ME" sz="1100" i="1" dirty="0" smtClean="0"/>
              <a:t>била</a:t>
            </a:r>
            <a:r>
              <a:rPr lang="it-IT" sz="1100" i="1" dirty="0" smtClean="0"/>
              <a:t> </a:t>
            </a:r>
            <a:r>
              <a:rPr lang="sr-Cyrl-ME" sz="1100" i="1" dirty="0" smtClean="0"/>
              <a:t>Верона</a:t>
            </a:r>
            <a:r>
              <a:rPr lang="it-IT" sz="1100" i="1" dirty="0" smtClean="0"/>
              <a:t>, </a:t>
            </a:r>
            <a:r>
              <a:rPr lang="sr-Cyrl-ME" sz="1100" i="1" dirty="0" smtClean="0"/>
              <a:t>постојбина</a:t>
            </a:r>
            <a:r>
              <a:rPr lang="it-IT" sz="1100" i="1" dirty="0" smtClean="0"/>
              <a:t> </a:t>
            </a:r>
            <a:r>
              <a:rPr lang="sr-Cyrl-ME" sz="1100" i="1" dirty="0" smtClean="0"/>
              <a:t>трагичних</a:t>
            </a:r>
            <a:r>
              <a:rPr lang="it-IT" sz="1100" i="1" dirty="0" smtClean="0"/>
              <a:t> </a:t>
            </a:r>
            <a:r>
              <a:rPr lang="sr-Cyrl-ME" sz="1100" i="1" dirty="0" smtClean="0"/>
              <a:t>љубавника</a:t>
            </a:r>
            <a:r>
              <a:rPr lang="it-IT" sz="1100" i="1" dirty="0" smtClean="0"/>
              <a:t> </a:t>
            </a:r>
            <a:r>
              <a:rPr lang="sr-Cyrl-ME" sz="1100" i="1" dirty="0" smtClean="0"/>
              <a:t>Ромеа</a:t>
            </a:r>
            <a:r>
              <a:rPr lang="it-IT" sz="1100" i="1" dirty="0" smtClean="0"/>
              <a:t> </a:t>
            </a:r>
            <a:r>
              <a:rPr lang="sr-Cyrl-ME" sz="1100" i="1" dirty="0" smtClean="0"/>
              <a:t>и</a:t>
            </a:r>
            <a:r>
              <a:rPr lang="it-IT" sz="1100" i="1" dirty="0" smtClean="0"/>
              <a:t> </a:t>
            </a:r>
            <a:r>
              <a:rPr lang="sr-Cyrl-ME" sz="1100" i="1" dirty="0" smtClean="0"/>
              <a:t>Јулије</a:t>
            </a:r>
            <a:r>
              <a:rPr lang="it-IT" sz="1100" i="1" dirty="0" smtClean="0"/>
              <a:t>. </a:t>
            </a:r>
            <a:r>
              <a:rPr lang="sr-Cyrl-ME" sz="1100" i="1" dirty="0" smtClean="0"/>
              <a:t>Фасцинантна</a:t>
            </a:r>
            <a:r>
              <a:rPr lang="it-IT" sz="1100" i="1" dirty="0" smtClean="0"/>
              <a:t> </a:t>
            </a:r>
            <a:r>
              <a:rPr lang="sr-Cyrl-ME" sz="1100" i="1" dirty="0" smtClean="0"/>
              <a:t>је</a:t>
            </a:r>
            <a:r>
              <a:rPr lang="it-IT" sz="1100" i="1" dirty="0" smtClean="0"/>
              <a:t> </a:t>
            </a:r>
            <a:r>
              <a:rPr lang="sr-Cyrl-ME" sz="1100" i="1" dirty="0" smtClean="0"/>
              <a:t>била</a:t>
            </a:r>
            <a:r>
              <a:rPr lang="it-IT" sz="1100" i="1" dirty="0" smtClean="0"/>
              <a:t> </a:t>
            </a:r>
            <a:r>
              <a:rPr lang="sr-Cyrl-ME" sz="1100" i="1" dirty="0" smtClean="0"/>
              <a:t>унутрашњост</a:t>
            </a:r>
            <a:r>
              <a:rPr lang="it-IT" sz="1100" i="1" dirty="0" smtClean="0"/>
              <a:t> </a:t>
            </a:r>
            <a:r>
              <a:rPr lang="sr-Cyrl-ME" sz="1100" i="1" dirty="0" smtClean="0"/>
              <a:t>Јулијине</a:t>
            </a:r>
            <a:r>
              <a:rPr lang="it-IT" sz="1100" i="1" dirty="0" smtClean="0"/>
              <a:t> </a:t>
            </a:r>
            <a:r>
              <a:rPr lang="sr-Cyrl-ME" sz="1100" i="1" dirty="0" smtClean="0"/>
              <a:t>куће</a:t>
            </a:r>
            <a:r>
              <a:rPr lang="it-IT" sz="1100" i="1" dirty="0" smtClean="0"/>
              <a:t> </a:t>
            </a:r>
            <a:r>
              <a:rPr lang="sr-Cyrl-ME" sz="1100" i="1" dirty="0" smtClean="0"/>
              <a:t>са</a:t>
            </a:r>
            <a:r>
              <a:rPr lang="it-IT" sz="1100" i="1" dirty="0" smtClean="0"/>
              <a:t>  </a:t>
            </a:r>
            <a:r>
              <a:rPr lang="sr-Cyrl-ME" sz="1100" i="1" dirty="0" smtClean="0"/>
              <a:t>љубавним</a:t>
            </a:r>
            <a:r>
              <a:rPr lang="it-IT" sz="1100" i="1" dirty="0" smtClean="0"/>
              <a:t> </a:t>
            </a:r>
            <a:r>
              <a:rPr lang="sr-Cyrl-ME" sz="1100" i="1" dirty="0" smtClean="0"/>
              <a:t>порукама</a:t>
            </a:r>
            <a:r>
              <a:rPr lang="it-IT" sz="1100" i="1" dirty="0" smtClean="0"/>
              <a:t> </a:t>
            </a:r>
            <a:r>
              <a:rPr lang="sr-Cyrl-ME" sz="1100" i="1" dirty="0" smtClean="0"/>
              <a:t>исписаним</a:t>
            </a:r>
            <a:r>
              <a:rPr lang="it-IT" sz="1100" i="1" dirty="0" smtClean="0"/>
              <a:t> </a:t>
            </a:r>
            <a:r>
              <a:rPr lang="sr-Cyrl-ME" sz="1100" i="1" dirty="0" smtClean="0"/>
              <a:t>једном</a:t>
            </a:r>
            <a:r>
              <a:rPr lang="it-IT" sz="1100" i="1" dirty="0" smtClean="0"/>
              <a:t> </a:t>
            </a:r>
            <a:r>
              <a:rPr lang="sr-Cyrl-ME" sz="1100" i="1" dirty="0" smtClean="0"/>
              <a:t>зиду</a:t>
            </a:r>
            <a:r>
              <a:rPr lang="it-IT" sz="1100" i="1" dirty="0" smtClean="0"/>
              <a:t>. </a:t>
            </a:r>
            <a:r>
              <a:rPr lang="sr-Cyrl-ME" sz="1100" i="1" dirty="0" smtClean="0"/>
              <a:t>Сљедећа</a:t>
            </a:r>
            <a:r>
              <a:rPr lang="it-IT" sz="1100" i="1" dirty="0" smtClean="0"/>
              <a:t> </a:t>
            </a:r>
            <a:r>
              <a:rPr lang="sr-Cyrl-ME" sz="1100" i="1" dirty="0" smtClean="0"/>
              <a:t>грађевина</a:t>
            </a:r>
            <a:r>
              <a:rPr lang="it-IT" sz="1100" i="1" dirty="0" smtClean="0"/>
              <a:t> </a:t>
            </a:r>
            <a:r>
              <a:rPr lang="sr-Cyrl-ME" sz="1100" i="1" dirty="0" smtClean="0"/>
              <a:t>која</a:t>
            </a:r>
            <a:r>
              <a:rPr lang="it-IT" sz="1100" i="1" dirty="0" smtClean="0"/>
              <a:t> </a:t>
            </a:r>
            <a:r>
              <a:rPr lang="sr-Cyrl-ME" sz="1100" i="1" dirty="0" smtClean="0"/>
              <a:t>заиста</a:t>
            </a:r>
            <a:r>
              <a:rPr lang="it-IT" sz="1100" i="1" dirty="0" smtClean="0"/>
              <a:t> </a:t>
            </a:r>
            <a:r>
              <a:rPr lang="sr-Cyrl-ME" sz="1100" i="1" dirty="0" smtClean="0"/>
              <a:t>одузима</a:t>
            </a:r>
            <a:r>
              <a:rPr lang="it-IT" sz="1100" i="1" dirty="0" smtClean="0"/>
              <a:t> </a:t>
            </a:r>
            <a:r>
              <a:rPr lang="sr-Cyrl-ME" sz="1100" i="1" dirty="0" smtClean="0"/>
              <a:t>дах</a:t>
            </a:r>
            <a:r>
              <a:rPr lang="it-IT" sz="1100" i="1" dirty="0" smtClean="0"/>
              <a:t> </a:t>
            </a:r>
            <a:r>
              <a:rPr lang="sr-Cyrl-ME" sz="1100" i="1" dirty="0" smtClean="0"/>
              <a:t>је</a:t>
            </a:r>
            <a:r>
              <a:rPr lang="it-IT" sz="1100" i="1" dirty="0" smtClean="0"/>
              <a:t> </a:t>
            </a:r>
            <a:r>
              <a:rPr lang="sr-Cyrl-ME" sz="1100" i="1" dirty="0" smtClean="0"/>
              <a:t>Арена.</a:t>
            </a:r>
            <a:r>
              <a:rPr lang="it-IT" sz="1100" i="1" dirty="0" smtClean="0"/>
              <a:t> </a:t>
            </a:r>
            <a:r>
              <a:rPr lang="sr-Cyrl-ME" sz="1100" i="1" dirty="0" smtClean="0"/>
              <a:t>Већи</a:t>
            </a:r>
            <a:r>
              <a:rPr lang="it-IT" sz="1100" i="1" dirty="0" smtClean="0"/>
              <a:t> </a:t>
            </a:r>
            <a:r>
              <a:rPr lang="sr-Cyrl-ME" sz="1100" i="1" dirty="0" smtClean="0"/>
              <a:t>њен</a:t>
            </a:r>
            <a:r>
              <a:rPr lang="it-IT" sz="1100" i="1" dirty="0" smtClean="0"/>
              <a:t> </a:t>
            </a:r>
            <a:r>
              <a:rPr lang="sr-Cyrl-ME" sz="1100" i="1" dirty="0" smtClean="0"/>
              <a:t>дио</a:t>
            </a:r>
            <a:r>
              <a:rPr lang="it-IT" sz="1100" i="1" dirty="0" smtClean="0"/>
              <a:t> </a:t>
            </a:r>
            <a:r>
              <a:rPr lang="sr-Cyrl-ME" sz="1100" i="1" dirty="0" smtClean="0"/>
              <a:t>је</a:t>
            </a:r>
            <a:r>
              <a:rPr lang="it-IT" sz="1100" i="1" dirty="0" smtClean="0"/>
              <a:t> </a:t>
            </a:r>
            <a:r>
              <a:rPr lang="sr-Cyrl-ME" sz="1100" i="1" dirty="0" smtClean="0"/>
              <a:t>оштећен</a:t>
            </a:r>
            <a:r>
              <a:rPr lang="it-IT" sz="1100" i="1" dirty="0" smtClean="0"/>
              <a:t>, </a:t>
            </a:r>
            <a:r>
              <a:rPr lang="sr-Cyrl-ME" sz="1100" i="1" dirty="0" smtClean="0"/>
              <a:t>па</a:t>
            </a:r>
            <a:r>
              <a:rPr lang="it-IT" sz="1100" i="1" dirty="0" smtClean="0"/>
              <a:t> </a:t>
            </a:r>
            <a:r>
              <a:rPr lang="sr-Cyrl-ME" sz="1100" i="1" dirty="0" smtClean="0"/>
              <a:t>се</a:t>
            </a:r>
            <a:r>
              <a:rPr lang="it-IT" sz="1100" i="1" dirty="0" smtClean="0"/>
              <a:t> </a:t>
            </a:r>
            <a:r>
              <a:rPr lang="sr-Cyrl-ME" sz="1100" i="1" dirty="0" smtClean="0"/>
              <a:t>реновира</a:t>
            </a:r>
            <a:r>
              <a:rPr lang="it-IT" sz="1100" i="1" dirty="0" smtClean="0"/>
              <a:t>. </a:t>
            </a:r>
            <a:r>
              <a:rPr lang="sr-Cyrl-ME" sz="1100" i="1" dirty="0" smtClean="0"/>
              <a:t>Дивно</a:t>
            </a:r>
            <a:r>
              <a:rPr lang="it-IT" sz="1100" i="1" dirty="0" smtClean="0"/>
              <a:t> </a:t>
            </a:r>
            <a:r>
              <a:rPr lang="sr-Cyrl-ME" sz="1100" i="1" dirty="0" smtClean="0"/>
              <a:t>је</a:t>
            </a:r>
            <a:r>
              <a:rPr lang="it-IT" sz="1100" i="1" dirty="0" smtClean="0"/>
              <a:t> </a:t>
            </a:r>
            <a:r>
              <a:rPr lang="sr-Cyrl-ME" sz="1100" i="1" dirty="0" smtClean="0"/>
              <a:t>било</a:t>
            </a:r>
            <a:r>
              <a:rPr lang="it-IT" sz="1100" i="1" dirty="0" smtClean="0"/>
              <a:t> </a:t>
            </a:r>
            <a:r>
              <a:rPr lang="sr-Cyrl-ME" sz="1100" i="1" dirty="0" smtClean="0"/>
              <a:t>видјети</a:t>
            </a:r>
            <a:r>
              <a:rPr lang="it-IT" sz="1100" i="1" dirty="0" smtClean="0"/>
              <a:t> </a:t>
            </a:r>
            <a:r>
              <a:rPr lang="sr-Cyrl-ME" sz="1100" i="1" dirty="0" smtClean="0"/>
              <a:t>људе</a:t>
            </a:r>
            <a:r>
              <a:rPr lang="it-IT" sz="1100" i="1" dirty="0" smtClean="0"/>
              <a:t> </a:t>
            </a:r>
            <a:r>
              <a:rPr lang="sr-Cyrl-ME" sz="1100" i="1" dirty="0" smtClean="0"/>
              <a:t>обучене</a:t>
            </a:r>
            <a:r>
              <a:rPr lang="it-IT" sz="1100" i="1" dirty="0" smtClean="0"/>
              <a:t> </a:t>
            </a:r>
            <a:r>
              <a:rPr lang="sr-Cyrl-ME" sz="1100" i="1" dirty="0" smtClean="0"/>
              <a:t>у</a:t>
            </a:r>
            <a:r>
              <a:rPr lang="it-IT" sz="1100" i="1" dirty="0" smtClean="0"/>
              <a:t> </a:t>
            </a:r>
            <a:r>
              <a:rPr lang="sr-Cyrl-ME" sz="1100" i="1" dirty="0" smtClean="0"/>
              <a:t>одоре</a:t>
            </a:r>
            <a:r>
              <a:rPr lang="it-IT" sz="1100" i="1" dirty="0" smtClean="0"/>
              <a:t> </a:t>
            </a:r>
            <a:r>
              <a:rPr lang="sr-Cyrl-ME" sz="1100" i="1" dirty="0" smtClean="0"/>
              <a:t>некадашњих</a:t>
            </a:r>
            <a:r>
              <a:rPr lang="it-IT" sz="1100" i="1" dirty="0" smtClean="0"/>
              <a:t> </a:t>
            </a:r>
            <a:r>
              <a:rPr lang="sr-Cyrl-ME" sz="1100" i="1" dirty="0" smtClean="0"/>
              <a:t>владара</a:t>
            </a:r>
            <a:r>
              <a:rPr lang="it-IT" sz="1100" i="1" dirty="0" smtClean="0"/>
              <a:t> </a:t>
            </a:r>
            <a:r>
              <a:rPr lang="sr-Cyrl-ME" sz="1100" i="1" dirty="0" smtClean="0"/>
              <a:t>и</a:t>
            </a:r>
            <a:r>
              <a:rPr lang="it-IT" sz="1100" i="1" dirty="0" smtClean="0"/>
              <a:t> </a:t>
            </a:r>
            <a:r>
              <a:rPr lang="sr-Cyrl-ME" sz="1100" i="1" dirty="0" smtClean="0"/>
              <a:t>становника</a:t>
            </a:r>
            <a:r>
              <a:rPr lang="it-IT" sz="1100" i="1" dirty="0" smtClean="0"/>
              <a:t> </a:t>
            </a:r>
            <a:r>
              <a:rPr lang="sr-Cyrl-ME" sz="1100" i="1" dirty="0" smtClean="0"/>
              <a:t>Вероне</a:t>
            </a:r>
            <a:r>
              <a:rPr lang="it-IT" sz="1100" i="1" dirty="0" smtClean="0"/>
              <a:t>. </a:t>
            </a:r>
            <a:r>
              <a:rPr lang="sr-Cyrl-ME" sz="1100" i="1" dirty="0" smtClean="0"/>
              <a:t>За</a:t>
            </a:r>
            <a:r>
              <a:rPr lang="it-IT" sz="1100" i="1" dirty="0" smtClean="0"/>
              <a:t> </a:t>
            </a:r>
            <a:r>
              <a:rPr lang="sr-Cyrl-ME" sz="1100" i="1" dirty="0" smtClean="0"/>
              <a:t>час</a:t>
            </a:r>
            <a:r>
              <a:rPr lang="it-IT" sz="1100" i="1" dirty="0" smtClean="0"/>
              <a:t> </a:t>
            </a:r>
            <a:r>
              <a:rPr lang="sr-Cyrl-ME" sz="1100" i="1" dirty="0" smtClean="0"/>
              <a:t>се</a:t>
            </a:r>
            <a:r>
              <a:rPr lang="it-IT" sz="1100" i="1" dirty="0" smtClean="0"/>
              <a:t> </a:t>
            </a:r>
            <a:r>
              <a:rPr lang="sr-Cyrl-ME" sz="1100" i="1" dirty="0" smtClean="0"/>
              <a:t>вратите</a:t>
            </a:r>
            <a:r>
              <a:rPr lang="it-IT" sz="1100" i="1" dirty="0" smtClean="0"/>
              <a:t> </a:t>
            </a:r>
            <a:r>
              <a:rPr lang="sr-Cyrl-ME" sz="1100" i="1" dirty="0" smtClean="0"/>
              <a:t>у</a:t>
            </a:r>
            <a:r>
              <a:rPr lang="it-IT" sz="1100" i="1" dirty="0" smtClean="0"/>
              <a:t> </a:t>
            </a:r>
            <a:r>
              <a:rPr lang="sr-Cyrl-ME" sz="1100" i="1" dirty="0" smtClean="0"/>
              <a:t>прошлост</a:t>
            </a:r>
            <a:r>
              <a:rPr lang="it-IT" sz="1100" i="1" dirty="0" smtClean="0"/>
              <a:t>, </a:t>
            </a:r>
            <a:r>
              <a:rPr lang="sr-Cyrl-ME" sz="1100" i="1" dirty="0" smtClean="0"/>
              <a:t>и</a:t>
            </a:r>
            <a:r>
              <a:rPr lang="it-IT" sz="1100" i="1" dirty="0" smtClean="0"/>
              <a:t> </a:t>
            </a:r>
            <a:r>
              <a:rPr lang="sr-Cyrl-ME" sz="1100" i="1" dirty="0" smtClean="0"/>
              <a:t>на</a:t>
            </a:r>
            <a:r>
              <a:rPr lang="it-IT" sz="1100" i="1" dirty="0" smtClean="0"/>
              <a:t> </a:t>
            </a:r>
            <a:r>
              <a:rPr lang="sr-Cyrl-ME" sz="1100" i="1" dirty="0" smtClean="0"/>
              <a:t>тренутак</a:t>
            </a:r>
            <a:r>
              <a:rPr lang="it-IT" sz="1100" i="1" dirty="0" smtClean="0"/>
              <a:t> </a:t>
            </a:r>
            <a:r>
              <a:rPr lang="sr-Cyrl-ME" sz="1100" i="1" dirty="0" smtClean="0"/>
              <a:t>оживе</a:t>
            </a:r>
            <a:r>
              <a:rPr lang="it-IT" sz="1100" i="1" dirty="0" smtClean="0"/>
              <a:t> </a:t>
            </a:r>
            <a:r>
              <a:rPr lang="sr-Cyrl-ME" sz="1100" i="1" dirty="0" smtClean="0"/>
              <a:t>слике</a:t>
            </a:r>
            <a:r>
              <a:rPr lang="it-IT" sz="1100" i="1" dirty="0" smtClean="0"/>
              <a:t> </a:t>
            </a:r>
            <a:r>
              <a:rPr lang="sr-Cyrl-ME" sz="1100" i="1" dirty="0" smtClean="0"/>
              <a:t>некадашњег</a:t>
            </a:r>
            <a:r>
              <a:rPr lang="it-IT" sz="1100" i="1" dirty="0" smtClean="0"/>
              <a:t> </a:t>
            </a:r>
            <a:r>
              <a:rPr lang="sr-Cyrl-ME" sz="1100" i="1" dirty="0" smtClean="0"/>
              <a:t>живота</a:t>
            </a:r>
            <a:r>
              <a:rPr lang="it-IT" sz="1100" i="1" dirty="0" smtClean="0"/>
              <a:t>. </a:t>
            </a:r>
            <a:r>
              <a:rPr lang="sr-Cyrl-ME" sz="1100" i="1" dirty="0" smtClean="0"/>
              <a:t>А</a:t>
            </a:r>
            <a:r>
              <a:rPr lang="it-IT" sz="1100" i="1" dirty="0" smtClean="0"/>
              <a:t> </a:t>
            </a:r>
            <a:r>
              <a:rPr lang="sr-Cyrl-ME" sz="1100" i="1" dirty="0" smtClean="0"/>
              <a:t>онда</a:t>
            </a:r>
            <a:r>
              <a:rPr lang="it-IT" sz="1100" i="1" dirty="0" smtClean="0"/>
              <a:t> </a:t>
            </a:r>
            <a:r>
              <a:rPr lang="sr-Cyrl-ME" sz="1100" i="1" dirty="0" smtClean="0"/>
              <a:t>вас</a:t>
            </a:r>
            <a:r>
              <a:rPr lang="it-IT" sz="1100" i="1" dirty="0" smtClean="0"/>
              <a:t> </a:t>
            </a:r>
            <a:r>
              <a:rPr lang="sr-Cyrl-ME" sz="1100" i="1" dirty="0" smtClean="0"/>
              <a:t>бука</a:t>
            </a:r>
            <a:r>
              <a:rPr lang="it-IT" sz="1100" i="1" dirty="0" smtClean="0"/>
              <a:t> </a:t>
            </a:r>
            <a:r>
              <a:rPr lang="sr-Cyrl-ME" sz="1100" i="1" dirty="0" smtClean="0"/>
              <a:t>аутомобила</a:t>
            </a:r>
            <a:r>
              <a:rPr lang="it-IT" sz="1100" i="1" dirty="0" smtClean="0"/>
              <a:t> </a:t>
            </a:r>
            <a:r>
              <a:rPr lang="sr-Cyrl-ME" sz="1100" i="1" dirty="0" smtClean="0"/>
              <a:t>врати</a:t>
            </a:r>
            <a:r>
              <a:rPr lang="it-IT" sz="1100" i="1" dirty="0" smtClean="0"/>
              <a:t> </a:t>
            </a:r>
            <a:r>
              <a:rPr lang="sr-Cyrl-ME" sz="1100" i="1" dirty="0" smtClean="0"/>
              <a:t>у</a:t>
            </a:r>
            <a:r>
              <a:rPr lang="it-IT" sz="1100" i="1" dirty="0" smtClean="0"/>
              <a:t> </a:t>
            </a:r>
            <a:r>
              <a:rPr lang="sr-Cyrl-ME" sz="1100" i="1" dirty="0" smtClean="0"/>
              <a:t>стварност</a:t>
            </a:r>
            <a:r>
              <a:rPr lang="it-IT" sz="1100" i="1" dirty="0" smtClean="0"/>
              <a:t>. </a:t>
            </a:r>
            <a:r>
              <a:rPr lang="sr-Cyrl-ME" sz="1100" i="1" dirty="0" smtClean="0"/>
              <a:t>Посјетили</a:t>
            </a:r>
            <a:r>
              <a:rPr lang="it-IT" sz="1100" i="1" dirty="0" smtClean="0"/>
              <a:t> </a:t>
            </a:r>
            <a:r>
              <a:rPr lang="sr-Cyrl-ME" sz="1100" i="1" dirty="0" smtClean="0"/>
              <a:t>смо</a:t>
            </a:r>
            <a:r>
              <a:rPr lang="it-IT" sz="1100" i="1" dirty="0" smtClean="0"/>
              <a:t> </a:t>
            </a:r>
            <a:r>
              <a:rPr lang="sr-Cyrl-ME" sz="1100" i="1" dirty="0" smtClean="0"/>
              <a:t>многобројне</a:t>
            </a:r>
            <a:r>
              <a:rPr lang="it-IT" sz="1100" i="1" dirty="0" smtClean="0"/>
              <a:t> </a:t>
            </a:r>
            <a:r>
              <a:rPr lang="sr-Cyrl-ME" sz="1100" i="1" dirty="0" smtClean="0"/>
              <a:t>катедрале</a:t>
            </a:r>
            <a:r>
              <a:rPr lang="it-IT" sz="1100" i="1" dirty="0" smtClean="0"/>
              <a:t> </a:t>
            </a:r>
            <a:r>
              <a:rPr lang="sr-Cyrl-ME" sz="1100" i="1" dirty="0" smtClean="0"/>
              <a:t>и</a:t>
            </a:r>
            <a:r>
              <a:rPr lang="it-IT" sz="1100" i="1" dirty="0" smtClean="0"/>
              <a:t> </a:t>
            </a:r>
            <a:r>
              <a:rPr lang="sr-Cyrl-ME" sz="1100" i="1" dirty="0" smtClean="0"/>
              <a:t>фотографисали</a:t>
            </a:r>
            <a:r>
              <a:rPr lang="it-IT" sz="1100" i="1" dirty="0" smtClean="0"/>
              <a:t>, </a:t>
            </a:r>
            <a:r>
              <a:rPr lang="sr-Cyrl-ME" sz="1100" i="1" dirty="0" smtClean="0"/>
              <a:t>чини</a:t>
            </a:r>
            <a:r>
              <a:rPr lang="it-IT" sz="1100" i="1" dirty="0" smtClean="0"/>
              <a:t> </a:t>
            </a:r>
            <a:r>
              <a:rPr lang="sr-Cyrl-ME" sz="1100" i="1" dirty="0" smtClean="0"/>
              <a:t>ми</a:t>
            </a:r>
            <a:r>
              <a:rPr lang="it-IT" sz="1100" i="1" dirty="0" smtClean="0"/>
              <a:t> </a:t>
            </a:r>
            <a:r>
              <a:rPr lang="sr-Cyrl-ME" sz="1100" i="1" dirty="0" smtClean="0"/>
              <a:t>се</a:t>
            </a:r>
            <a:r>
              <a:rPr lang="it-IT" sz="1100" i="1" dirty="0" smtClean="0"/>
              <a:t>, </a:t>
            </a:r>
            <a:r>
              <a:rPr lang="sr-Cyrl-ME" sz="1100" i="1" dirty="0" smtClean="0"/>
              <a:t>сваки</a:t>
            </a:r>
            <a:r>
              <a:rPr lang="it-IT" sz="1100" i="1" dirty="0" smtClean="0"/>
              <a:t> </a:t>
            </a:r>
            <a:r>
              <a:rPr lang="sr-Cyrl-ME" sz="1100" i="1" dirty="0" smtClean="0"/>
              <a:t>дио</a:t>
            </a:r>
            <a:r>
              <a:rPr lang="it-IT" sz="1100" i="1" dirty="0" smtClean="0"/>
              <a:t> </a:t>
            </a:r>
            <a:r>
              <a:rPr lang="sr-Cyrl-ME" sz="1100" i="1" dirty="0" smtClean="0"/>
              <a:t>Вероне</a:t>
            </a:r>
            <a:r>
              <a:rPr lang="it-IT" sz="1100" i="1" dirty="0" smtClean="0"/>
              <a:t>. </a:t>
            </a:r>
            <a:r>
              <a:rPr lang="sr-Cyrl-ME" sz="1100" i="1" dirty="0" smtClean="0"/>
              <a:t>На</a:t>
            </a:r>
            <a:r>
              <a:rPr lang="it-IT" sz="1100" i="1" dirty="0" smtClean="0"/>
              <a:t> </a:t>
            </a:r>
            <a:r>
              <a:rPr lang="sr-Cyrl-ME" sz="1100" i="1" dirty="0" smtClean="0"/>
              <a:t>чувеној</a:t>
            </a:r>
            <a:r>
              <a:rPr lang="it-IT" sz="1100" i="1" dirty="0" smtClean="0"/>
              <a:t> </a:t>
            </a:r>
            <a:r>
              <a:rPr lang="sr-Cyrl-ME" sz="1100" i="1" dirty="0" smtClean="0"/>
              <a:t>пијаци</a:t>
            </a:r>
            <a:r>
              <a:rPr lang="it-IT" sz="1100" i="1" dirty="0" smtClean="0"/>
              <a:t> </a:t>
            </a:r>
            <a:r>
              <a:rPr lang="sr-Cyrl-ME" sz="1100" i="1" dirty="0" smtClean="0"/>
              <a:t>у</a:t>
            </a:r>
            <a:r>
              <a:rPr lang="it-IT" sz="1100" i="1" dirty="0" smtClean="0"/>
              <a:t> </a:t>
            </a:r>
            <a:r>
              <a:rPr lang="sr-Cyrl-ME" sz="1100" i="1" dirty="0" smtClean="0"/>
              <a:t>Верони</a:t>
            </a:r>
            <a:r>
              <a:rPr lang="it-IT" sz="1100" i="1" dirty="0" smtClean="0"/>
              <a:t> </a:t>
            </a:r>
            <a:r>
              <a:rPr lang="sr-Cyrl-ME" sz="1100" i="1" dirty="0" smtClean="0"/>
              <a:t>могли</a:t>
            </a:r>
            <a:r>
              <a:rPr lang="it-IT" sz="1100" i="1" dirty="0" smtClean="0"/>
              <a:t> </a:t>
            </a:r>
            <a:r>
              <a:rPr lang="sr-Cyrl-ME" sz="1100" i="1" dirty="0" smtClean="0"/>
              <a:t>су</a:t>
            </a:r>
            <a:r>
              <a:rPr lang="it-IT" sz="1100" i="1" dirty="0" smtClean="0"/>
              <a:t> </a:t>
            </a:r>
            <a:r>
              <a:rPr lang="sr-Cyrl-ME" sz="1100" i="1" dirty="0" smtClean="0"/>
              <a:t>се</a:t>
            </a:r>
            <a:r>
              <a:rPr lang="it-IT" sz="1100" i="1" dirty="0" smtClean="0"/>
              <a:t> </a:t>
            </a:r>
            <a:r>
              <a:rPr lang="sr-Cyrl-ME" sz="1100" i="1" dirty="0" smtClean="0"/>
              <a:t>видјети</a:t>
            </a:r>
            <a:r>
              <a:rPr lang="it-IT" sz="1100" i="1" dirty="0" smtClean="0"/>
              <a:t> </a:t>
            </a:r>
            <a:r>
              <a:rPr lang="sr-Cyrl-ME" sz="1100" i="1" dirty="0" smtClean="0"/>
              <a:t>заборављене</a:t>
            </a:r>
            <a:r>
              <a:rPr lang="it-IT" sz="1100" i="1" dirty="0" smtClean="0"/>
              <a:t> </a:t>
            </a:r>
            <a:r>
              <a:rPr lang="sr-Cyrl-ME" sz="1100" i="1" dirty="0" smtClean="0"/>
              <a:t>вјештине</a:t>
            </a:r>
            <a:r>
              <a:rPr lang="it-IT" sz="1100" i="1" dirty="0" smtClean="0"/>
              <a:t>, </a:t>
            </a:r>
            <a:r>
              <a:rPr lang="sr-Cyrl-ME" sz="1100" i="1" dirty="0" smtClean="0"/>
              <a:t>израда</a:t>
            </a:r>
            <a:r>
              <a:rPr lang="it-IT" sz="1100" i="1" dirty="0" smtClean="0"/>
              <a:t> </a:t>
            </a:r>
            <a:r>
              <a:rPr lang="sr-Cyrl-ME" sz="1100" i="1" dirty="0" smtClean="0"/>
              <a:t>старог</a:t>
            </a:r>
            <a:r>
              <a:rPr lang="it-IT" sz="1100" i="1" dirty="0" smtClean="0"/>
              <a:t> </a:t>
            </a:r>
            <a:r>
              <a:rPr lang="sr-Cyrl-ME" sz="1100" i="1" dirty="0" smtClean="0"/>
              <a:t>новца</a:t>
            </a:r>
            <a:r>
              <a:rPr lang="it-IT" sz="1100" i="1" dirty="0" smtClean="0"/>
              <a:t>, </a:t>
            </a:r>
            <a:r>
              <a:rPr lang="sr-Cyrl-ME" sz="1100" i="1" dirty="0" smtClean="0"/>
              <a:t>оклопа</a:t>
            </a:r>
            <a:r>
              <a:rPr lang="it-IT" sz="1100" i="1" dirty="0" smtClean="0"/>
              <a:t>, </a:t>
            </a:r>
            <a:r>
              <a:rPr lang="sr-Cyrl-ME" sz="1100" i="1" dirty="0" smtClean="0"/>
              <a:t>мачева</a:t>
            </a:r>
            <a:r>
              <a:rPr lang="it-IT" sz="1100" i="1" dirty="0" smtClean="0"/>
              <a:t> </a:t>
            </a:r>
            <a:r>
              <a:rPr lang="sr-Cyrl-ME" sz="1100" i="1" dirty="0" smtClean="0"/>
              <a:t>и</a:t>
            </a:r>
            <a:r>
              <a:rPr lang="it-IT" sz="1100" i="1" dirty="0" smtClean="0"/>
              <a:t> </a:t>
            </a:r>
            <a:r>
              <a:rPr lang="sr-Cyrl-ME" sz="1100" i="1" dirty="0" smtClean="0"/>
              <a:t>других</a:t>
            </a:r>
            <a:r>
              <a:rPr lang="it-IT" sz="1100" i="1" dirty="0" smtClean="0"/>
              <a:t> </a:t>
            </a:r>
            <a:r>
              <a:rPr lang="sr-Cyrl-ME" sz="1100" i="1" dirty="0" smtClean="0"/>
              <a:t>предмета</a:t>
            </a:r>
            <a:r>
              <a:rPr lang="it-IT" sz="1100" i="1" dirty="0" smtClean="0"/>
              <a:t> </a:t>
            </a:r>
            <a:r>
              <a:rPr lang="sr-Cyrl-ME" sz="1100" i="1" dirty="0" smtClean="0"/>
              <a:t>из</a:t>
            </a:r>
            <a:r>
              <a:rPr lang="it-IT" sz="1100" i="1" dirty="0" smtClean="0"/>
              <a:t> </a:t>
            </a:r>
            <a:r>
              <a:rPr lang="sr-Cyrl-ME" sz="1100" i="1" dirty="0" smtClean="0"/>
              <a:t>далеке прошлости</a:t>
            </a:r>
            <a:r>
              <a:rPr lang="it-IT" sz="1100" i="1" dirty="0" smtClean="0"/>
              <a:t>. </a:t>
            </a:r>
            <a:r>
              <a:rPr lang="en-US" sz="1100" i="1" dirty="0" smtClean="0"/>
              <a:t/>
            </a:r>
            <a:br>
              <a:rPr lang="en-US" sz="1100" i="1" dirty="0" smtClean="0"/>
            </a:br>
            <a:r>
              <a:rPr lang="it-IT" sz="1100" i="1" dirty="0" smtClean="0"/>
              <a:t>    </a:t>
            </a:r>
            <a:r>
              <a:rPr lang="sr-Cyrl-ME" sz="1100" i="1" dirty="0" smtClean="0"/>
              <a:t>Наше</a:t>
            </a:r>
            <a:r>
              <a:rPr lang="it-IT" sz="1100" i="1" dirty="0" smtClean="0"/>
              <a:t> </a:t>
            </a:r>
            <a:r>
              <a:rPr lang="sr-Cyrl-ME" sz="1100" i="1" dirty="0" smtClean="0"/>
              <a:t>путовање</a:t>
            </a:r>
            <a:r>
              <a:rPr lang="it-IT" sz="1100" i="1" dirty="0" smtClean="0"/>
              <a:t> </a:t>
            </a:r>
            <a:r>
              <a:rPr lang="sr-Cyrl-ME" sz="1100" i="1" dirty="0" smtClean="0"/>
              <a:t>наставља</a:t>
            </a:r>
            <a:r>
              <a:rPr lang="it-IT" sz="1100" i="1" dirty="0" smtClean="0"/>
              <a:t> </a:t>
            </a:r>
            <a:r>
              <a:rPr lang="sr-Cyrl-ME" sz="1100" i="1" dirty="0" smtClean="0"/>
              <a:t>се</a:t>
            </a:r>
            <a:r>
              <a:rPr lang="it-IT" sz="1100" i="1" dirty="0" smtClean="0"/>
              <a:t> </a:t>
            </a:r>
            <a:r>
              <a:rPr lang="sr-Cyrl-ME" sz="1100" i="1" dirty="0" smtClean="0"/>
              <a:t>ка</a:t>
            </a:r>
            <a:r>
              <a:rPr lang="it-IT" sz="1100" i="1" dirty="0" smtClean="0"/>
              <a:t> </a:t>
            </a:r>
            <a:r>
              <a:rPr lang="sr-Cyrl-ME" sz="1100" i="1" dirty="0" smtClean="0"/>
              <a:t>Лиду</a:t>
            </a:r>
            <a:r>
              <a:rPr lang="it-IT" sz="1100" i="1" dirty="0" smtClean="0"/>
              <a:t> </a:t>
            </a:r>
            <a:r>
              <a:rPr lang="sr-Cyrl-ME" sz="1100" i="1" dirty="0" smtClean="0"/>
              <a:t>ди</a:t>
            </a:r>
            <a:r>
              <a:rPr lang="it-IT" sz="1100" i="1" dirty="0" smtClean="0"/>
              <a:t> </a:t>
            </a:r>
            <a:r>
              <a:rPr lang="sr-Cyrl-ME" sz="1100" i="1" dirty="0" smtClean="0"/>
              <a:t>Јесолу</a:t>
            </a:r>
            <a:r>
              <a:rPr lang="it-IT" sz="1100" i="1" dirty="0" smtClean="0"/>
              <a:t>, </a:t>
            </a:r>
            <a:r>
              <a:rPr lang="sr-Cyrl-ME" sz="1100" i="1" dirty="0" smtClean="0"/>
              <a:t>гдје</a:t>
            </a:r>
            <a:r>
              <a:rPr lang="it-IT" sz="1100" i="1" dirty="0" smtClean="0"/>
              <a:t> </a:t>
            </a:r>
            <a:r>
              <a:rPr lang="sr-Cyrl-ME" sz="1100" i="1" dirty="0" smtClean="0"/>
              <a:t>смо</a:t>
            </a:r>
            <a:r>
              <a:rPr lang="it-IT" sz="1100" i="1" dirty="0" smtClean="0"/>
              <a:t> </a:t>
            </a:r>
            <a:r>
              <a:rPr lang="sr-Cyrl-ME" sz="1100" i="1" dirty="0" smtClean="0"/>
              <a:t>ноћили</a:t>
            </a:r>
            <a:r>
              <a:rPr lang="it-IT" sz="1100" i="1" dirty="0" smtClean="0"/>
              <a:t>. </a:t>
            </a:r>
            <a:r>
              <a:rPr lang="sr-Cyrl-ME" sz="1100" i="1" dirty="0" smtClean="0"/>
              <a:t>Пробудили</a:t>
            </a:r>
            <a:r>
              <a:rPr lang="it-IT" sz="1100" i="1" dirty="0" smtClean="0"/>
              <a:t> </a:t>
            </a:r>
            <a:r>
              <a:rPr lang="sr-Cyrl-ME" sz="1100" i="1" dirty="0" smtClean="0"/>
              <a:t>су</a:t>
            </a:r>
            <a:r>
              <a:rPr lang="it-IT" sz="1100" i="1" dirty="0" smtClean="0"/>
              <a:t> </a:t>
            </a:r>
            <a:r>
              <a:rPr lang="sr-Cyrl-ME" sz="1100" i="1" dirty="0" smtClean="0"/>
              <a:t>нас</a:t>
            </a:r>
            <a:r>
              <a:rPr lang="it-IT" sz="1100" i="1" dirty="0" smtClean="0"/>
              <a:t> </a:t>
            </a:r>
            <a:r>
              <a:rPr lang="sr-Cyrl-ME" sz="1100" i="1" dirty="0" smtClean="0"/>
              <a:t>рано</a:t>
            </a:r>
            <a:r>
              <a:rPr lang="it-IT" sz="1100" i="1" dirty="0" smtClean="0"/>
              <a:t> </a:t>
            </a:r>
            <a:r>
              <a:rPr lang="sr-Cyrl-ME" sz="1100" i="1" dirty="0" smtClean="0"/>
              <a:t>јер</a:t>
            </a:r>
            <a:r>
              <a:rPr lang="it-IT" sz="1100" i="1" dirty="0" smtClean="0"/>
              <a:t> </a:t>
            </a:r>
            <a:r>
              <a:rPr lang="sr-Cyrl-ME" sz="1100" i="1" dirty="0" smtClean="0"/>
              <a:t>је</a:t>
            </a:r>
            <a:r>
              <a:rPr lang="it-IT" sz="1100" i="1" dirty="0" smtClean="0"/>
              <a:t> </a:t>
            </a:r>
            <a:r>
              <a:rPr lang="sr-Cyrl-ME" sz="1100" i="1" dirty="0" smtClean="0"/>
              <a:t>вријеме</a:t>
            </a:r>
            <a:r>
              <a:rPr lang="it-IT" sz="1100" i="1" dirty="0" smtClean="0"/>
              <a:t> </a:t>
            </a:r>
            <a:r>
              <a:rPr lang="sr-Cyrl-ME" sz="1100" i="1" dirty="0" smtClean="0"/>
              <a:t>било</a:t>
            </a:r>
            <a:r>
              <a:rPr lang="it-IT" sz="1100" i="1" dirty="0" smtClean="0"/>
              <a:t> </a:t>
            </a:r>
            <a:r>
              <a:rPr lang="sr-Cyrl-ME" sz="1100" i="1" dirty="0" smtClean="0"/>
              <a:t>испрограмирано</a:t>
            </a:r>
            <a:r>
              <a:rPr lang="it-IT" sz="1100" i="1" dirty="0" smtClean="0"/>
              <a:t>. </a:t>
            </a:r>
            <a:r>
              <a:rPr lang="sr-Cyrl-ME" sz="1100" i="1" dirty="0" smtClean="0"/>
              <a:t>Посјетили</a:t>
            </a:r>
            <a:r>
              <a:rPr lang="it-IT" sz="1100" i="1" dirty="0" smtClean="0"/>
              <a:t> </a:t>
            </a:r>
            <a:r>
              <a:rPr lang="sr-Cyrl-ME" sz="1100" i="1" dirty="0" smtClean="0"/>
              <a:t>смо</a:t>
            </a:r>
            <a:r>
              <a:rPr lang="it-IT" sz="1100" i="1" dirty="0" smtClean="0"/>
              <a:t> </a:t>
            </a:r>
            <a:r>
              <a:rPr lang="sr-Cyrl-ME" sz="1100" i="1" dirty="0" smtClean="0"/>
              <a:t>Падову</a:t>
            </a:r>
            <a:r>
              <a:rPr lang="it-IT" sz="1100" i="1" dirty="0" smtClean="0"/>
              <a:t>, </a:t>
            </a:r>
            <a:r>
              <a:rPr lang="sr-Cyrl-ME" sz="1100" i="1" dirty="0" smtClean="0"/>
              <a:t>а</a:t>
            </a:r>
            <a:r>
              <a:rPr lang="it-IT" sz="1100" i="1" dirty="0" smtClean="0"/>
              <a:t> </a:t>
            </a:r>
            <a:r>
              <a:rPr lang="sr-Cyrl-ME" sz="1100" i="1" dirty="0" smtClean="0"/>
              <a:t>тамо</a:t>
            </a:r>
            <a:r>
              <a:rPr lang="it-IT" sz="1100" i="1" dirty="0" smtClean="0"/>
              <a:t> </a:t>
            </a:r>
            <a:r>
              <a:rPr lang="sr-Cyrl-ME" sz="1100" i="1" dirty="0" smtClean="0"/>
              <a:t>нас</a:t>
            </a:r>
            <a:r>
              <a:rPr lang="it-IT" sz="1100" i="1" dirty="0" smtClean="0"/>
              <a:t> </a:t>
            </a:r>
            <a:r>
              <a:rPr lang="sr-Cyrl-ME" sz="1100" i="1" dirty="0" smtClean="0"/>
              <a:t>је</a:t>
            </a:r>
            <a:r>
              <a:rPr lang="it-IT" sz="1100" i="1" dirty="0" smtClean="0"/>
              <a:t> </a:t>
            </a:r>
            <a:r>
              <a:rPr lang="sr-Cyrl-ME" sz="1100" i="1" dirty="0" smtClean="0"/>
              <a:t>без</a:t>
            </a:r>
            <a:r>
              <a:rPr lang="it-IT" sz="1100" i="1" dirty="0" smtClean="0"/>
              <a:t> </a:t>
            </a:r>
            <a:r>
              <a:rPr lang="sr-Cyrl-ME" sz="1100" i="1" dirty="0" smtClean="0"/>
              <a:t>даха</a:t>
            </a:r>
            <a:r>
              <a:rPr lang="it-IT" sz="1100" i="1" dirty="0" smtClean="0"/>
              <a:t> </a:t>
            </a:r>
            <a:r>
              <a:rPr lang="sr-Cyrl-ME" sz="1100" i="1" dirty="0" smtClean="0"/>
              <a:t>оставио</a:t>
            </a:r>
            <a:r>
              <a:rPr lang="it-IT" sz="1100" i="1" dirty="0" smtClean="0"/>
              <a:t> </a:t>
            </a:r>
            <a:r>
              <a:rPr lang="sr-Cyrl-ME" sz="1100" i="1" dirty="0" smtClean="0"/>
              <a:t>парк</a:t>
            </a:r>
            <a:r>
              <a:rPr lang="it-IT" sz="1100" i="1" dirty="0" smtClean="0"/>
              <a:t> </a:t>
            </a:r>
            <a:r>
              <a:rPr lang="sr-Cyrl-ME" sz="1100" i="1" dirty="0" smtClean="0"/>
              <a:t>са</a:t>
            </a:r>
            <a:r>
              <a:rPr lang="it-IT" sz="1100" i="1" dirty="0" smtClean="0"/>
              <a:t> </a:t>
            </a:r>
            <a:r>
              <a:rPr lang="sr-Cyrl-ME" sz="1100" i="1" dirty="0" smtClean="0"/>
              <a:t>фонтаном</a:t>
            </a:r>
            <a:r>
              <a:rPr lang="it-IT" sz="1100" i="1" dirty="0" smtClean="0"/>
              <a:t> </a:t>
            </a:r>
            <a:r>
              <a:rPr lang="sr-Cyrl-ME" sz="1100" i="1" dirty="0" smtClean="0"/>
              <a:t>у</a:t>
            </a:r>
            <a:r>
              <a:rPr lang="it-IT" sz="1100" i="1" dirty="0" smtClean="0"/>
              <a:t> </a:t>
            </a:r>
            <a:r>
              <a:rPr lang="sr-Cyrl-ME" sz="1100" i="1" dirty="0" smtClean="0"/>
              <a:t>централном</a:t>
            </a:r>
            <a:r>
              <a:rPr lang="it-IT" sz="1100" i="1" dirty="0" smtClean="0"/>
              <a:t> </a:t>
            </a:r>
            <a:r>
              <a:rPr lang="sr-Cyrl-ME" sz="1100" i="1" dirty="0" smtClean="0"/>
              <a:t>дијелу</a:t>
            </a:r>
            <a:r>
              <a:rPr lang="it-IT" sz="1100" i="1" dirty="0" smtClean="0"/>
              <a:t>, </a:t>
            </a:r>
            <a:r>
              <a:rPr lang="sr-Cyrl-ME" sz="1100" i="1" dirty="0" smtClean="0"/>
              <a:t>око</a:t>
            </a:r>
            <a:r>
              <a:rPr lang="it-IT" sz="1100" i="1" dirty="0" smtClean="0"/>
              <a:t> </a:t>
            </a:r>
            <a:r>
              <a:rPr lang="sr-Cyrl-ME" sz="1100" i="1" dirty="0" smtClean="0"/>
              <a:t>кога</a:t>
            </a:r>
            <a:r>
              <a:rPr lang="it-IT" sz="1100" i="1" dirty="0" smtClean="0"/>
              <a:t> </a:t>
            </a:r>
            <a:r>
              <a:rPr lang="sr-Cyrl-ME" sz="1100" i="1" dirty="0" smtClean="0"/>
              <a:t>су</a:t>
            </a:r>
            <a:r>
              <a:rPr lang="it-IT" sz="1100" i="1" dirty="0" smtClean="0"/>
              <a:t> </a:t>
            </a:r>
            <a:r>
              <a:rPr lang="sr-Cyrl-ME" sz="1100" i="1" dirty="0" smtClean="0"/>
              <a:t>биле</a:t>
            </a:r>
            <a:r>
              <a:rPr lang="it-IT" sz="1100" i="1" dirty="0" smtClean="0"/>
              <a:t> </a:t>
            </a:r>
            <a:r>
              <a:rPr lang="sr-Cyrl-ME" sz="1100" i="1" dirty="0" smtClean="0"/>
              <a:t>постављене</a:t>
            </a:r>
            <a:r>
              <a:rPr lang="it-IT" sz="1100" i="1" dirty="0" smtClean="0"/>
              <a:t> </a:t>
            </a:r>
            <a:r>
              <a:rPr lang="sr-Cyrl-ME" sz="1100" i="1" dirty="0" smtClean="0"/>
              <a:t>скулптуре</a:t>
            </a:r>
            <a:r>
              <a:rPr lang="it-IT" sz="1100" i="1" dirty="0" smtClean="0"/>
              <a:t> </a:t>
            </a:r>
            <a:r>
              <a:rPr lang="sr-Cyrl-ME" sz="1100" i="1" dirty="0" smtClean="0"/>
              <a:t>од</a:t>
            </a:r>
            <a:r>
              <a:rPr lang="it-IT" sz="1100" i="1" dirty="0" smtClean="0"/>
              <a:t> </a:t>
            </a:r>
            <a:r>
              <a:rPr lang="sr-Cyrl-ME" sz="1100" i="1" dirty="0" smtClean="0"/>
              <a:t>камена</a:t>
            </a:r>
            <a:r>
              <a:rPr lang="it-IT" sz="1100" i="1" dirty="0" smtClean="0"/>
              <a:t>. </a:t>
            </a:r>
            <a:r>
              <a:rPr lang="sr-Cyrl-ME" sz="1100" i="1" dirty="0" smtClean="0"/>
              <a:t>Дивили</a:t>
            </a:r>
            <a:r>
              <a:rPr lang="it-IT" sz="1100" i="1" dirty="0" smtClean="0"/>
              <a:t> </a:t>
            </a:r>
            <a:r>
              <a:rPr lang="sr-Cyrl-ME" sz="1100" i="1" dirty="0" smtClean="0"/>
              <a:t>смо</a:t>
            </a:r>
            <a:r>
              <a:rPr lang="it-IT" sz="1100" i="1" dirty="0" smtClean="0"/>
              <a:t> </a:t>
            </a:r>
            <a:r>
              <a:rPr lang="sr-Cyrl-ME" sz="1100" i="1" dirty="0" smtClean="0"/>
              <a:t>се</a:t>
            </a:r>
            <a:r>
              <a:rPr lang="it-IT" sz="1100" i="1" dirty="0" smtClean="0"/>
              <a:t> </a:t>
            </a:r>
            <a:r>
              <a:rPr lang="sr-Cyrl-ME" sz="1100" i="1" dirty="0" smtClean="0"/>
              <a:t>и</a:t>
            </a:r>
            <a:r>
              <a:rPr lang="it-IT" sz="1100" i="1" dirty="0" smtClean="0"/>
              <a:t> </a:t>
            </a:r>
            <a:r>
              <a:rPr lang="sr-Cyrl-ME" sz="1100" i="1" dirty="0" smtClean="0"/>
              <a:t>од</a:t>
            </a:r>
            <a:r>
              <a:rPr lang="it-IT" sz="1100" i="1" dirty="0" smtClean="0"/>
              <a:t> </a:t>
            </a:r>
            <a:r>
              <a:rPr lang="sr-Cyrl-ME" sz="1100" i="1" dirty="0" smtClean="0"/>
              <a:t>узбуђења</a:t>
            </a:r>
            <a:r>
              <a:rPr lang="it-IT" sz="1100" i="1" dirty="0" smtClean="0"/>
              <a:t> </a:t>
            </a:r>
            <a:r>
              <a:rPr lang="sr-Cyrl-ME" sz="1100" i="1" dirty="0" smtClean="0"/>
              <a:t>нијесмо</a:t>
            </a:r>
            <a:r>
              <a:rPr lang="it-IT" sz="1100" i="1" dirty="0" smtClean="0"/>
              <a:t> </a:t>
            </a:r>
            <a:r>
              <a:rPr lang="sr-Cyrl-ME" sz="1100" i="1" dirty="0" smtClean="0"/>
              <a:t>осјећали</a:t>
            </a:r>
            <a:r>
              <a:rPr lang="it-IT" sz="1100" i="1" dirty="0" smtClean="0"/>
              <a:t> </a:t>
            </a:r>
            <a:r>
              <a:rPr lang="sr-Cyrl-ME" sz="1100" i="1" dirty="0" smtClean="0"/>
              <a:t>умор</a:t>
            </a:r>
            <a:r>
              <a:rPr lang="it-IT" sz="1100" i="1" dirty="0" smtClean="0"/>
              <a:t> </a:t>
            </a:r>
            <a:r>
              <a:rPr lang="sr-Cyrl-ME" sz="1100" i="1" dirty="0" smtClean="0"/>
              <a:t>ни</a:t>
            </a:r>
            <a:r>
              <a:rPr lang="it-IT" sz="1100" i="1" dirty="0" smtClean="0"/>
              <a:t> </a:t>
            </a:r>
            <a:r>
              <a:rPr lang="sr-Cyrl-ME" sz="1100" i="1" dirty="0" smtClean="0"/>
              <a:t>поспаност</a:t>
            </a:r>
            <a:r>
              <a:rPr lang="it-IT" sz="1100" i="1" dirty="0" smtClean="0"/>
              <a:t>, </a:t>
            </a:r>
            <a:r>
              <a:rPr lang="sr-Cyrl-ME" sz="1100" i="1" dirty="0" smtClean="0"/>
              <a:t>а</a:t>
            </a:r>
            <a:r>
              <a:rPr lang="it-IT" sz="1100" i="1" dirty="0" smtClean="0"/>
              <a:t> </a:t>
            </a:r>
            <a:r>
              <a:rPr lang="sr-Cyrl-ME" sz="1100" i="1" dirty="0" smtClean="0"/>
              <a:t>глад</a:t>
            </a:r>
            <a:r>
              <a:rPr lang="it-IT" sz="1100" i="1" dirty="0" smtClean="0"/>
              <a:t> </a:t>
            </a:r>
            <a:r>
              <a:rPr lang="sr-Cyrl-ME" sz="1100" i="1" dirty="0" smtClean="0"/>
              <a:t>је</a:t>
            </a:r>
            <a:r>
              <a:rPr lang="it-IT" sz="1100" i="1" dirty="0" smtClean="0"/>
              <a:t> </a:t>
            </a:r>
            <a:r>
              <a:rPr lang="sr-Cyrl-ME" sz="1100" i="1" dirty="0" smtClean="0"/>
              <a:t>дошла</a:t>
            </a:r>
            <a:r>
              <a:rPr lang="it-IT" sz="1100" i="1" dirty="0" smtClean="0"/>
              <a:t> </a:t>
            </a:r>
            <a:r>
              <a:rPr lang="sr-Cyrl-ME" sz="1100" i="1" dirty="0" smtClean="0"/>
              <a:t>касније</a:t>
            </a:r>
            <a:r>
              <a:rPr lang="it-IT" sz="1100" i="1" dirty="0" smtClean="0"/>
              <a:t>. </a:t>
            </a:r>
            <a:r>
              <a:rPr lang="sr-Cyrl-ME" sz="1100" i="1" dirty="0" smtClean="0"/>
              <a:t>Одушевила</a:t>
            </a:r>
            <a:r>
              <a:rPr lang="it-IT" sz="1100" i="1" dirty="0" smtClean="0"/>
              <a:t> </a:t>
            </a:r>
            <a:r>
              <a:rPr lang="sr-Cyrl-ME" sz="1100" i="1" dirty="0" smtClean="0"/>
              <a:t>нас</a:t>
            </a:r>
            <a:r>
              <a:rPr lang="it-IT" sz="1100" i="1" dirty="0" smtClean="0"/>
              <a:t> </a:t>
            </a:r>
            <a:r>
              <a:rPr lang="sr-Cyrl-ME" sz="1100" i="1" dirty="0" smtClean="0"/>
              <a:t>је</a:t>
            </a:r>
            <a:r>
              <a:rPr lang="it-IT" sz="1100" i="1" dirty="0" smtClean="0"/>
              <a:t> </a:t>
            </a:r>
            <a:r>
              <a:rPr lang="sr-Cyrl-ME" sz="1100" i="1" dirty="0" smtClean="0"/>
              <a:t>црква</a:t>
            </a:r>
            <a:r>
              <a:rPr lang="it-IT" sz="1100" i="1" dirty="0" smtClean="0"/>
              <a:t> </a:t>
            </a:r>
            <a:r>
              <a:rPr lang="sr-Cyrl-ME" sz="1100" i="1" dirty="0" smtClean="0"/>
              <a:t>Светог</a:t>
            </a:r>
            <a:r>
              <a:rPr lang="it-IT" sz="1100" i="1" dirty="0" smtClean="0"/>
              <a:t> </a:t>
            </a:r>
            <a:r>
              <a:rPr lang="sr-Cyrl-ME" sz="1100" i="1" dirty="0" smtClean="0"/>
              <a:t>Јустинијана</a:t>
            </a:r>
            <a:r>
              <a:rPr lang="it-IT" sz="1100" i="1" dirty="0" smtClean="0"/>
              <a:t>, </a:t>
            </a:r>
            <a:r>
              <a:rPr lang="sr-Cyrl-ME" sz="1100" i="1" dirty="0" smtClean="0"/>
              <a:t>чију</a:t>
            </a:r>
            <a:r>
              <a:rPr lang="it-IT" sz="1100" i="1" dirty="0" smtClean="0"/>
              <a:t> </a:t>
            </a:r>
            <a:r>
              <a:rPr lang="sr-Cyrl-ME" sz="1100" i="1" dirty="0" smtClean="0"/>
              <a:t>унутрашњост</a:t>
            </a:r>
            <a:r>
              <a:rPr lang="it-IT" sz="1100" i="1" dirty="0" smtClean="0"/>
              <a:t> </a:t>
            </a:r>
            <a:r>
              <a:rPr lang="sr-Cyrl-ME" sz="1100" i="1" dirty="0" smtClean="0"/>
              <a:t>нијесмо</a:t>
            </a:r>
            <a:r>
              <a:rPr lang="it-IT" sz="1100" i="1" dirty="0" smtClean="0"/>
              <a:t> </a:t>
            </a:r>
            <a:r>
              <a:rPr lang="sr-Cyrl-ME" sz="1100" i="1" dirty="0" smtClean="0"/>
              <a:t>смјели</a:t>
            </a:r>
            <a:r>
              <a:rPr lang="it-IT" sz="1100" i="1" dirty="0" smtClean="0"/>
              <a:t> </a:t>
            </a:r>
            <a:r>
              <a:rPr lang="sr-Cyrl-ME" sz="1100" i="1" dirty="0" smtClean="0"/>
              <a:t>фотографисатии</a:t>
            </a:r>
            <a:r>
              <a:rPr lang="it-IT" sz="1100" i="1" dirty="0" smtClean="0"/>
              <a:t>. </a:t>
            </a:r>
            <a:r>
              <a:rPr lang="sr-Cyrl-ME" sz="1100" i="1" dirty="0" smtClean="0"/>
              <a:t>С</a:t>
            </a:r>
            <a:r>
              <a:rPr lang="it-IT" sz="1100" i="1" dirty="0" smtClean="0"/>
              <a:t> </a:t>
            </a:r>
            <a:r>
              <a:rPr lang="sr-Cyrl-ME" sz="1100" i="1" dirty="0" smtClean="0"/>
              <a:t>поштовањем</a:t>
            </a:r>
            <a:r>
              <a:rPr lang="it-IT" sz="1100" i="1" dirty="0" smtClean="0"/>
              <a:t>, </a:t>
            </a:r>
            <a:r>
              <a:rPr lang="sr-Cyrl-ME" sz="1100" i="1" dirty="0" smtClean="0"/>
              <a:t>онако</a:t>
            </a:r>
            <a:r>
              <a:rPr lang="it-IT" sz="1100" i="1" dirty="0" smtClean="0"/>
              <a:t> </a:t>
            </a:r>
            <a:r>
              <a:rPr lang="sr-Cyrl-ME" sz="1100" i="1" dirty="0" smtClean="0"/>
              <a:t>како</a:t>
            </a:r>
            <a:r>
              <a:rPr lang="it-IT" sz="1100" i="1" dirty="0" smtClean="0"/>
              <a:t> </a:t>
            </a:r>
            <a:r>
              <a:rPr lang="sr-Cyrl-ME" sz="1100" i="1" dirty="0" smtClean="0"/>
              <a:t>смо</a:t>
            </a:r>
            <a:r>
              <a:rPr lang="it-IT" sz="1100" i="1" dirty="0" smtClean="0"/>
              <a:t> </a:t>
            </a:r>
            <a:r>
              <a:rPr lang="sr-Cyrl-ME" sz="1100" i="1" dirty="0" smtClean="0"/>
              <a:t>дошли</a:t>
            </a:r>
            <a:r>
              <a:rPr lang="it-IT" sz="1100" i="1" dirty="0" smtClean="0"/>
              <a:t>, </a:t>
            </a:r>
            <a:r>
              <a:rPr lang="sr-Cyrl-ME" sz="1100" i="1" dirty="0" smtClean="0"/>
              <a:t>обишли</a:t>
            </a:r>
            <a:r>
              <a:rPr lang="it-IT" sz="1100" i="1" dirty="0" smtClean="0"/>
              <a:t> </a:t>
            </a:r>
            <a:r>
              <a:rPr lang="sr-Cyrl-ME" sz="1100" i="1" dirty="0" smtClean="0"/>
              <a:t>смо</a:t>
            </a:r>
            <a:r>
              <a:rPr lang="it-IT" sz="1100" i="1" dirty="0" smtClean="0"/>
              <a:t> </a:t>
            </a:r>
            <a:r>
              <a:rPr lang="sr-Cyrl-ME" sz="1100" i="1" dirty="0" smtClean="0"/>
              <a:t>цркву</a:t>
            </a:r>
            <a:r>
              <a:rPr lang="it-IT" sz="1100" i="1" dirty="0" smtClean="0"/>
              <a:t>. </a:t>
            </a:r>
            <a:r>
              <a:rPr lang="en-US" sz="1100" i="1" dirty="0" smtClean="0"/>
              <a:t/>
            </a:r>
            <a:br>
              <a:rPr lang="en-US" sz="1100" i="1" dirty="0" smtClean="0"/>
            </a:br>
            <a:r>
              <a:rPr lang="it-IT" sz="1100" i="1" dirty="0" smtClean="0"/>
              <a:t>     </a:t>
            </a:r>
            <a:r>
              <a:rPr lang="sr-Cyrl-ME" sz="1100" i="1" dirty="0" smtClean="0"/>
              <a:t>Морам</a:t>
            </a:r>
            <a:r>
              <a:rPr lang="it-IT" sz="1100" i="1" dirty="0" smtClean="0"/>
              <a:t> </a:t>
            </a:r>
            <a:r>
              <a:rPr lang="sr-Cyrl-ME" sz="1100" i="1" dirty="0" smtClean="0"/>
              <a:t>признати</a:t>
            </a:r>
            <a:r>
              <a:rPr lang="it-IT" sz="1100" i="1" dirty="0" smtClean="0"/>
              <a:t> </a:t>
            </a:r>
            <a:r>
              <a:rPr lang="sr-Cyrl-ME" sz="1100" i="1" dirty="0" smtClean="0"/>
              <a:t>да</a:t>
            </a:r>
            <a:r>
              <a:rPr lang="it-IT" sz="1100" i="1" dirty="0" smtClean="0"/>
              <a:t> </a:t>
            </a:r>
            <a:r>
              <a:rPr lang="sr-Cyrl-ME" sz="1100" i="1" dirty="0" smtClean="0"/>
              <a:t>су</a:t>
            </a:r>
            <a:r>
              <a:rPr lang="it-IT" sz="1100" i="1" dirty="0" smtClean="0"/>
              <a:t> </a:t>
            </a:r>
            <a:r>
              <a:rPr lang="sr-Cyrl-ME" sz="1100" i="1" dirty="0" smtClean="0"/>
              <a:t>се</a:t>
            </a:r>
            <a:r>
              <a:rPr lang="it-IT" sz="1100" i="1" dirty="0" smtClean="0"/>
              <a:t>  </a:t>
            </a:r>
            <a:r>
              <a:rPr lang="sr-Cyrl-ME" sz="1100" i="1" dirty="0" smtClean="0"/>
              <a:t>изненађена</a:t>
            </a:r>
            <a:r>
              <a:rPr lang="it-IT" sz="1100" i="1" dirty="0" smtClean="0"/>
              <a:t> </a:t>
            </a:r>
            <a:r>
              <a:rPr lang="sr-Cyrl-ME" sz="1100" i="1" dirty="0" smtClean="0"/>
              <a:t>наставила</a:t>
            </a:r>
            <a:r>
              <a:rPr lang="it-IT" sz="1100" i="1" dirty="0" smtClean="0"/>
              <a:t>. </a:t>
            </a:r>
            <a:r>
              <a:rPr lang="sr-Cyrl-ME" sz="1100" i="1" dirty="0" smtClean="0"/>
              <a:t>Бродићем</a:t>
            </a:r>
            <a:r>
              <a:rPr lang="it-IT" sz="1100" i="1" dirty="0" smtClean="0"/>
              <a:t> </a:t>
            </a:r>
            <a:r>
              <a:rPr lang="sr-Cyrl-ME" sz="1100" i="1" dirty="0" smtClean="0"/>
              <a:t>смо</a:t>
            </a:r>
            <a:r>
              <a:rPr lang="it-IT" sz="1100" i="1" dirty="0" smtClean="0"/>
              <a:t> </a:t>
            </a:r>
            <a:r>
              <a:rPr lang="sr-Cyrl-ME" sz="1100" i="1" dirty="0" smtClean="0"/>
              <a:t>стигли</a:t>
            </a:r>
            <a:r>
              <a:rPr lang="it-IT" sz="1100" i="1" dirty="0" smtClean="0"/>
              <a:t> </a:t>
            </a:r>
            <a:r>
              <a:rPr lang="sr-Cyrl-ME" sz="1100" i="1" dirty="0" smtClean="0"/>
              <a:t>до</a:t>
            </a:r>
            <a:r>
              <a:rPr lang="it-IT" sz="1100" i="1" dirty="0" smtClean="0"/>
              <a:t> </a:t>
            </a:r>
            <a:r>
              <a:rPr lang="sr-Cyrl-ME" sz="1100" i="1" dirty="0" smtClean="0"/>
              <a:t>Венеције</a:t>
            </a:r>
            <a:r>
              <a:rPr lang="it-IT" sz="1100" i="1" dirty="0" smtClean="0"/>
              <a:t>, </a:t>
            </a:r>
            <a:r>
              <a:rPr lang="sr-Cyrl-ME" sz="1100" i="1" dirty="0" smtClean="0"/>
              <a:t>града</a:t>
            </a:r>
            <a:r>
              <a:rPr lang="it-IT" sz="1100" i="1" dirty="0" smtClean="0"/>
              <a:t> </a:t>
            </a:r>
            <a:r>
              <a:rPr lang="sr-Cyrl-ME" sz="1100" i="1" dirty="0" smtClean="0"/>
              <a:t>на</a:t>
            </a:r>
            <a:r>
              <a:rPr lang="it-IT" sz="1100" i="1" dirty="0" smtClean="0"/>
              <a:t> </a:t>
            </a:r>
            <a:r>
              <a:rPr lang="sr-Cyrl-ME" sz="1100" i="1" dirty="0" smtClean="0"/>
              <a:t>води</a:t>
            </a:r>
            <a:r>
              <a:rPr lang="it-IT" sz="1100" i="1" dirty="0" smtClean="0"/>
              <a:t>, </a:t>
            </a:r>
            <a:r>
              <a:rPr lang="sr-Cyrl-ME" sz="1100" i="1" dirty="0" smtClean="0"/>
              <a:t>познатог</a:t>
            </a:r>
            <a:r>
              <a:rPr lang="it-IT" sz="1100" i="1" dirty="0" smtClean="0"/>
              <a:t> </a:t>
            </a:r>
            <a:r>
              <a:rPr lang="sr-Cyrl-ME" sz="1100" i="1" dirty="0" smtClean="0"/>
              <a:t>по</a:t>
            </a:r>
            <a:r>
              <a:rPr lang="it-IT" sz="1100" i="1" dirty="0" smtClean="0"/>
              <a:t> </a:t>
            </a:r>
            <a:r>
              <a:rPr lang="sr-Cyrl-ME" sz="1100" i="1" dirty="0" smtClean="0"/>
              <a:t>маскама</a:t>
            </a:r>
            <a:r>
              <a:rPr lang="it-IT" sz="1100" i="1" dirty="0" smtClean="0"/>
              <a:t> </a:t>
            </a:r>
            <a:r>
              <a:rPr lang="sr-Cyrl-ME" sz="1100" i="1" dirty="0" smtClean="0"/>
              <a:t>и</a:t>
            </a:r>
            <a:r>
              <a:rPr lang="it-IT" sz="1100" i="1" dirty="0" smtClean="0"/>
              <a:t> </a:t>
            </a:r>
            <a:r>
              <a:rPr lang="sr-Cyrl-ME" sz="1100" i="1" dirty="0" smtClean="0"/>
              <a:t>карневалу</a:t>
            </a:r>
            <a:r>
              <a:rPr lang="it-IT" sz="1100" i="1" dirty="0" smtClean="0"/>
              <a:t>, </a:t>
            </a:r>
            <a:r>
              <a:rPr lang="sr-Cyrl-ME" sz="1100" i="1" dirty="0" smtClean="0"/>
              <a:t>а</a:t>
            </a:r>
            <a:r>
              <a:rPr lang="it-IT" sz="1100" i="1" dirty="0" smtClean="0"/>
              <a:t> </a:t>
            </a:r>
            <a:r>
              <a:rPr lang="sr-Cyrl-ME" sz="1100" i="1" dirty="0" smtClean="0"/>
              <a:t>поносног</a:t>
            </a:r>
            <a:r>
              <a:rPr lang="it-IT" sz="1100" i="1" dirty="0" smtClean="0"/>
              <a:t> </a:t>
            </a:r>
            <a:r>
              <a:rPr lang="sr-Cyrl-ME" sz="1100" i="1" dirty="0" smtClean="0"/>
              <a:t>на</a:t>
            </a:r>
            <a:r>
              <a:rPr lang="it-IT" sz="1100" i="1" dirty="0" smtClean="0"/>
              <a:t> </a:t>
            </a:r>
            <a:r>
              <a:rPr lang="sr-Cyrl-ME" sz="1100" i="1" dirty="0" smtClean="0"/>
              <a:t>базилику</a:t>
            </a:r>
            <a:r>
              <a:rPr lang="it-IT" sz="1100" i="1" dirty="0" smtClean="0"/>
              <a:t> </a:t>
            </a:r>
            <a:r>
              <a:rPr lang="sr-Cyrl-ME" sz="1100" i="1" dirty="0" smtClean="0"/>
              <a:t>Светог</a:t>
            </a:r>
            <a:r>
              <a:rPr lang="it-IT" sz="1100" i="1" dirty="0" smtClean="0"/>
              <a:t> </a:t>
            </a:r>
            <a:r>
              <a:rPr lang="sr-Cyrl-ME" sz="1100" i="1" dirty="0" smtClean="0"/>
              <a:t>Марка</a:t>
            </a:r>
            <a:r>
              <a:rPr lang="it-IT" sz="1100" i="1" dirty="0" smtClean="0"/>
              <a:t> </a:t>
            </a:r>
            <a:r>
              <a:rPr lang="sr-Cyrl-ME" sz="1100" i="1" dirty="0" smtClean="0"/>
              <a:t>и</a:t>
            </a:r>
            <a:r>
              <a:rPr lang="it-IT" sz="1100" i="1" dirty="0" smtClean="0"/>
              <a:t> </a:t>
            </a:r>
            <a:r>
              <a:rPr lang="sr-Cyrl-ME" sz="1100" i="1" dirty="0" smtClean="0"/>
              <a:t>на</a:t>
            </a:r>
            <a:r>
              <a:rPr lang="it-IT" sz="1100" i="1" dirty="0" smtClean="0"/>
              <a:t> </a:t>
            </a:r>
            <a:r>
              <a:rPr lang="sr-Cyrl-ME" sz="1100" i="1" dirty="0" smtClean="0"/>
              <a:t>истоимени</a:t>
            </a:r>
            <a:r>
              <a:rPr lang="it-IT" sz="1100" i="1" dirty="0" smtClean="0"/>
              <a:t> </a:t>
            </a:r>
            <a:r>
              <a:rPr lang="sr-Cyrl-ME" sz="1100" i="1" dirty="0" smtClean="0"/>
              <a:t>трг</a:t>
            </a:r>
            <a:r>
              <a:rPr lang="it-IT" sz="1100" i="1" dirty="0" smtClean="0"/>
              <a:t>, </a:t>
            </a:r>
            <a:r>
              <a:rPr lang="sr-Cyrl-ME" sz="1100" i="1" dirty="0" smtClean="0"/>
              <a:t>на</a:t>
            </a:r>
            <a:r>
              <a:rPr lang="it-IT" sz="1100" i="1" dirty="0" smtClean="0"/>
              <a:t> </a:t>
            </a:r>
            <a:r>
              <a:rPr lang="sr-Cyrl-ME" sz="1100" i="1" dirty="0" smtClean="0"/>
              <a:t>којем</a:t>
            </a:r>
            <a:r>
              <a:rPr lang="it-IT" sz="1100" i="1" dirty="0" smtClean="0"/>
              <a:t> </a:t>
            </a:r>
            <a:r>
              <a:rPr lang="sr-Cyrl-ME" sz="1100" i="1" dirty="0" smtClean="0"/>
              <a:t>је</a:t>
            </a:r>
            <a:r>
              <a:rPr lang="it-IT" sz="1100" i="1" dirty="0" smtClean="0"/>
              <a:t> </a:t>
            </a:r>
            <a:r>
              <a:rPr lang="sr-Cyrl-ME" sz="1100" i="1" dirty="0" smtClean="0"/>
              <a:t>смјештен</a:t>
            </a:r>
            <a:r>
              <a:rPr lang="it-IT" sz="1100" i="1" dirty="0" smtClean="0"/>
              <a:t> </a:t>
            </a:r>
            <a:r>
              <a:rPr lang="sr-Cyrl-ME" sz="1100" i="1" dirty="0" smtClean="0"/>
              <a:t>веома</a:t>
            </a:r>
            <a:r>
              <a:rPr lang="it-IT" sz="1100" i="1" dirty="0" smtClean="0"/>
              <a:t> </a:t>
            </a:r>
            <a:r>
              <a:rPr lang="sr-Cyrl-ME" sz="1100" i="1" dirty="0" smtClean="0"/>
              <a:t>интересантан</a:t>
            </a:r>
            <a:r>
              <a:rPr lang="it-IT" sz="1100" i="1" dirty="0" smtClean="0"/>
              <a:t> </a:t>
            </a:r>
            <a:r>
              <a:rPr lang="sr-Cyrl-ME" sz="1100" i="1" dirty="0" smtClean="0"/>
              <a:t>сат</a:t>
            </a:r>
            <a:r>
              <a:rPr lang="it-IT" sz="1100" i="1" dirty="0" smtClean="0"/>
              <a:t> </a:t>
            </a:r>
            <a:r>
              <a:rPr lang="sr-Cyrl-ME" sz="1100" i="1" dirty="0" smtClean="0"/>
              <a:t>са</a:t>
            </a:r>
            <a:r>
              <a:rPr lang="it-IT" sz="1100" i="1" dirty="0" smtClean="0"/>
              <a:t> </a:t>
            </a:r>
            <a:r>
              <a:rPr lang="sr-Cyrl-ME" sz="1100" i="1" dirty="0" smtClean="0"/>
              <a:t>хороскопом</a:t>
            </a:r>
            <a:r>
              <a:rPr lang="it-IT" sz="1100" i="1" dirty="0" smtClean="0"/>
              <a:t>, </a:t>
            </a:r>
            <a:r>
              <a:rPr lang="sr-Cyrl-ME" sz="1100" i="1" dirty="0" smtClean="0"/>
              <a:t>Дуждева</a:t>
            </a:r>
            <a:r>
              <a:rPr lang="it-IT" sz="1100" i="1" dirty="0" smtClean="0"/>
              <a:t> </a:t>
            </a:r>
            <a:r>
              <a:rPr lang="sr-Cyrl-ME" sz="1100" i="1" dirty="0" smtClean="0"/>
              <a:t>палача</a:t>
            </a:r>
            <a:r>
              <a:rPr lang="it-IT" sz="1100" i="1" dirty="0" smtClean="0"/>
              <a:t> </a:t>
            </a:r>
            <a:r>
              <a:rPr lang="sr-Cyrl-ME" sz="1100" i="1" dirty="0" smtClean="0"/>
              <a:t>и</a:t>
            </a:r>
            <a:r>
              <a:rPr lang="it-IT" sz="1100" i="1" dirty="0" smtClean="0"/>
              <a:t> </a:t>
            </a:r>
            <a:r>
              <a:rPr lang="sr-Cyrl-ME" sz="1100" i="1" dirty="0" smtClean="0"/>
              <a:t>много</a:t>
            </a:r>
            <a:r>
              <a:rPr lang="it-IT" sz="1100" i="1" dirty="0" smtClean="0"/>
              <a:t> </a:t>
            </a:r>
            <a:r>
              <a:rPr lang="sr-Cyrl-ME" sz="1100" i="1" dirty="0" smtClean="0"/>
              <a:t>других</a:t>
            </a:r>
            <a:r>
              <a:rPr lang="it-IT" sz="1100" i="1" dirty="0" smtClean="0"/>
              <a:t> </a:t>
            </a:r>
            <a:r>
              <a:rPr lang="sr-Cyrl-ME" sz="1100" i="1" dirty="0" smtClean="0"/>
              <a:t>занимљивих</a:t>
            </a:r>
            <a:r>
              <a:rPr lang="it-IT" sz="1100" i="1" dirty="0" smtClean="0"/>
              <a:t> </a:t>
            </a:r>
            <a:r>
              <a:rPr lang="sr-Cyrl-ME" sz="1100" i="1" dirty="0" smtClean="0"/>
              <a:t>грађевина</a:t>
            </a:r>
            <a:r>
              <a:rPr lang="it-IT" sz="1100" i="1" dirty="0" smtClean="0"/>
              <a:t>. </a:t>
            </a:r>
            <a:r>
              <a:rPr lang="sr-Cyrl-ME" sz="1100" i="1" dirty="0" smtClean="0"/>
              <a:t>Нажалост</a:t>
            </a:r>
            <a:r>
              <a:rPr lang="it-IT" sz="1100" i="1" dirty="0" smtClean="0"/>
              <a:t>, </a:t>
            </a:r>
            <a:r>
              <a:rPr lang="sr-Cyrl-ME" sz="1100" i="1" dirty="0" smtClean="0"/>
              <a:t>нијесмо</a:t>
            </a:r>
            <a:r>
              <a:rPr lang="it-IT" sz="1100" i="1" dirty="0" smtClean="0"/>
              <a:t> </a:t>
            </a:r>
            <a:r>
              <a:rPr lang="sr-Cyrl-ME" sz="1100" i="1" dirty="0" smtClean="0"/>
              <a:t>се</a:t>
            </a:r>
            <a:r>
              <a:rPr lang="it-IT" sz="1100" i="1" dirty="0" smtClean="0"/>
              <a:t> </a:t>
            </a:r>
            <a:r>
              <a:rPr lang="sr-Cyrl-ME" sz="1100" i="1" dirty="0" smtClean="0"/>
              <a:t>возили</a:t>
            </a:r>
            <a:r>
              <a:rPr lang="it-IT" sz="1100" i="1" dirty="0" smtClean="0"/>
              <a:t> </a:t>
            </a:r>
            <a:r>
              <a:rPr lang="sr-Cyrl-ME" sz="1100" i="1" dirty="0" smtClean="0"/>
              <a:t>гондолама</a:t>
            </a:r>
            <a:r>
              <a:rPr lang="it-IT" sz="1100" i="1" dirty="0" smtClean="0"/>
              <a:t>, </a:t>
            </a:r>
            <a:r>
              <a:rPr lang="sr-Cyrl-ME" sz="1100" i="1" dirty="0" smtClean="0"/>
              <a:t>иако</a:t>
            </a:r>
            <a:r>
              <a:rPr lang="it-IT" sz="1100" i="1" dirty="0" smtClean="0"/>
              <a:t> </a:t>
            </a:r>
            <a:r>
              <a:rPr lang="sr-Cyrl-ME" sz="1100" i="1" dirty="0" smtClean="0"/>
              <a:t>смо</a:t>
            </a:r>
            <a:r>
              <a:rPr lang="it-IT" sz="1100" i="1" dirty="0" smtClean="0"/>
              <a:t> </a:t>
            </a:r>
            <a:r>
              <a:rPr lang="sr-Cyrl-ME" sz="1100" i="1" dirty="0" smtClean="0"/>
              <a:t>имали</a:t>
            </a:r>
            <a:r>
              <a:rPr lang="it-IT" sz="1100" i="1" dirty="0" smtClean="0"/>
              <a:t> </a:t>
            </a:r>
            <a:r>
              <a:rPr lang="sr-Cyrl-ME" sz="1100" i="1" dirty="0" smtClean="0"/>
              <a:t>жељу</a:t>
            </a:r>
            <a:r>
              <a:rPr lang="it-IT" sz="1100" i="1" dirty="0" smtClean="0"/>
              <a:t>. </a:t>
            </a:r>
            <a:r>
              <a:rPr lang="sr-Cyrl-ME" sz="1100" i="1" dirty="0" smtClean="0"/>
              <a:t>Пробали</a:t>
            </a:r>
            <a:r>
              <a:rPr lang="it-IT" sz="1100" i="1" dirty="0" smtClean="0"/>
              <a:t> </a:t>
            </a:r>
            <a:r>
              <a:rPr lang="sr-Cyrl-ME" sz="1100" i="1" dirty="0" smtClean="0"/>
              <a:t>смо</a:t>
            </a:r>
            <a:r>
              <a:rPr lang="it-IT" sz="1100" i="1" dirty="0" smtClean="0"/>
              <a:t> </a:t>
            </a:r>
            <a:r>
              <a:rPr lang="sr-Cyrl-ME" sz="1100" i="1" dirty="0" smtClean="0"/>
              <a:t>чувене</a:t>
            </a:r>
            <a:r>
              <a:rPr lang="it-IT" sz="1100" i="1" dirty="0" smtClean="0"/>
              <a:t> </a:t>
            </a:r>
            <a:r>
              <a:rPr lang="sr-Cyrl-ME" sz="1100" i="1" dirty="0" smtClean="0"/>
              <a:t>пиззе</a:t>
            </a:r>
            <a:r>
              <a:rPr lang="it-IT" sz="1100" i="1" dirty="0" smtClean="0"/>
              <a:t>, </a:t>
            </a:r>
            <a:r>
              <a:rPr lang="sr-Cyrl-ME" sz="1100" i="1" dirty="0" smtClean="0"/>
              <a:t>и</a:t>
            </a:r>
            <a:r>
              <a:rPr lang="it-IT" sz="1100" i="1" dirty="0" smtClean="0"/>
              <a:t> </a:t>
            </a:r>
            <a:r>
              <a:rPr lang="sr-Cyrl-ME" sz="1100" i="1" dirty="0" smtClean="0"/>
              <a:t>заиста</a:t>
            </a:r>
            <a:r>
              <a:rPr lang="it-IT" sz="1100" i="1" dirty="0" smtClean="0"/>
              <a:t> </a:t>
            </a:r>
            <a:r>
              <a:rPr lang="sr-Cyrl-ME" sz="1100" i="1" dirty="0" smtClean="0"/>
              <a:t>су</a:t>
            </a:r>
            <a:r>
              <a:rPr lang="it-IT" sz="1100" i="1" dirty="0" smtClean="0"/>
              <a:t> </a:t>
            </a:r>
            <a:r>
              <a:rPr lang="sr-Cyrl-ME" sz="1100" i="1" dirty="0" smtClean="0"/>
              <a:t>добре</a:t>
            </a:r>
            <a:r>
              <a:rPr lang="it-IT" sz="1100" i="1" dirty="0" smtClean="0"/>
              <a:t>, </a:t>
            </a:r>
            <a:r>
              <a:rPr lang="sr-Cyrl-ME" sz="1100" i="1" dirty="0" smtClean="0"/>
              <a:t>ако</a:t>
            </a:r>
            <a:r>
              <a:rPr lang="it-IT" sz="1100" i="1" dirty="0" smtClean="0"/>
              <a:t> </a:t>
            </a:r>
            <a:r>
              <a:rPr lang="sr-Cyrl-ME" sz="1100" i="1" dirty="0" smtClean="0"/>
              <a:t>не</a:t>
            </a:r>
            <a:r>
              <a:rPr lang="it-IT" sz="1100" i="1" dirty="0" smtClean="0"/>
              <a:t> </a:t>
            </a:r>
            <a:r>
              <a:rPr lang="sr-Cyrl-ME" sz="1100" i="1" dirty="0" smtClean="0"/>
              <a:t>чекате</a:t>
            </a:r>
            <a:r>
              <a:rPr lang="it-IT" sz="1100" i="1" dirty="0" smtClean="0"/>
              <a:t> </a:t>
            </a:r>
            <a:r>
              <a:rPr lang="sr-Cyrl-ME" sz="1100" i="1" dirty="0" smtClean="0"/>
              <a:t>предуго</a:t>
            </a:r>
            <a:r>
              <a:rPr lang="it-IT" sz="1100" i="1" dirty="0" smtClean="0"/>
              <a:t> </a:t>
            </a:r>
            <a:r>
              <a:rPr lang="sr-Cyrl-ME" sz="1100" i="1" dirty="0" smtClean="0"/>
              <a:t>на</a:t>
            </a:r>
            <a:r>
              <a:rPr lang="it-IT" sz="1100" i="1" dirty="0" smtClean="0"/>
              <a:t> </a:t>
            </a:r>
            <a:r>
              <a:rPr lang="sr-Cyrl-ME" sz="1100" i="1" dirty="0" smtClean="0"/>
              <a:t>њих</a:t>
            </a:r>
            <a:r>
              <a:rPr lang="it-IT" sz="1100" i="1" dirty="0" smtClean="0"/>
              <a:t>!</a:t>
            </a:r>
            <a:r>
              <a:rPr lang="en-US" sz="1100" i="1" dirty="0" smtClean="0"/>
              <a:t/>
            </a:r>
            <a:br>
              <a:rPr lang="en-US" sz="1100" i="1" dirty="0" smtClean="0"/>
            </a:br>
            <a:r>
              <a:rPr lang="it-IT" sz="1100" i="1" dirty="0" smtClean="0"/>
              <a:t>     </a:t>
            </a:r>
            <a:r>
              <a:rPr lang="sr-Cyrl-ME" sz="1100" i="1" dirty="0" smtClean="0"/>
              <a:t>Препуни</a:t>
            </a:r>
            <a:r>
              <a:rPr lang="it-IT" sz="1100" i="1" dirty="0" smtClean="0"/>
              <a:t> </a:t>
            </a:r>
            <a:r>
              <a:rPr lang="sr-Cyrl-ME" sz="1100" i="1" dirty="0" smtClean="0"/>
              <a:t>утисака</a:t>
            </a:r>
            <a:r>
              <a:rPr lang="it-IT" sz="1100" i="1" dirty="0" smtClean="0"/>
              <a:t> </a:t>
            </a:r>
            <a:r>
              <a:rPr lang="sr-Cyrl-ME" sz="1100" i="1" dirty="0" smtClean="0"/>
              <a:t>нијесмо</a:t>
            </a:r>
            <a:r>
              <a:rPr lang="it-IT" sz="1100" i="1" dirty="0" smtClean="0"/>
              <a:t> </a:t>
            </a:r>
            <a:r>
              <a:rPr lang="sr-Cyrl-ME" sz="1100" i="1" dirty="0" smtClean="0"/>
              <a:t>имали</a:t>
            </a:r>
            <a:r>
              <a:rPr lang="it-IT" sz="1100" i="1" dirty="0" smtClean="0"/>
              <a:t> </a:t>
            </a:r>
            <a:r>
              <a:rPr lang="sr-Cyrl-ME" sz="1100" i="1" dirty="0" smtClean="0"/>
              <a:t>осјећај</a:t>
            </a:r>
            <a:r>
              <a:rPr lang="it-IT" sz="1100" i="1" dirty="0" smtClean="0"/>
              <a:t> </a:t>
            </a:r>
            <a:r>
              <a:rPr lang="sr-Cyrl-ME" sz="1100" i="1" dirty="0" smtClean="0"/>
              <a:t>за</a:t>
            </a:r>
            <a:r>
              <a:rPr lang="it-IT" sz="1100" i="1" dirty="0" smtClean="0"/>
              <a:t> </a:t>
            </a:r>
            <a:r>
              <a:rPr lang="sr-Cyrl-ME" sz="1100" i="1" dirty="0" smtClean="0"/>
              <a:t>вријеме</a:t>
            </a:r>
            <a:r>
              <a:rPr lang="it-IT" sz="1100" i="1" dirty="0" smtClean="0"/>
              <a:t>. </a:t>
            </a:r>
            <a:r>
              <a:rPr lang="sr-Cyrl-ME" sz="1100" i="1" dirty="0" smtClean="0"/>
              <a:t>Просто</a:t>
            </a:r>
            <a:r>
              <a:rPr lang="it-IT" sz="1100" i="1" dirty="0" smtClean="0"/>
              <a:t> </a:t>
            </a:r>
            <a:r>
              <a:rPr lang="sr-Cyrl-ME" sz="1100" i="1" dirty="0" smtClean="0"/>
              <a:t>је</a:t>
            </a:r>
            <a:r>
              <a:rPr lang="it-IT" sz="1100" i="1" dirty="0" smtClean="0"/>
              <a:t> </a:t>
            </a:r>
            <a:r>
              <a:rPr lang="sr-Cyrl-ME" sz="1100" i="1" dirty="0" smtClean="0"/>
              <a:t>летјело</a:t>
            </a:r>
            <a:r>
              <a:rPr lang="it-IT" sz="1100" i="1" dirty="0" smtClean="0"/>
              <a:t> </a:t>
            </a:r>
            <a:r>
              <a:rPr lang="sr-Cyrl-ME" sz="1100" i="1" dirty="0" smtClean="0"/>
              <a:t>и</a:t>
            </a:r>
            <a:r>
              <a:rPr lang="it-IT" sz="1100" i="1" dirty="0" smtClean="0"/>
              <a:t> </a:t>
            </a:r>
            <a:r>
              <a:rPr lang="sr-Cyrl-ME" sz="1100" i="1" dirty="0" smtClean="0"/>
              <a:t>као</a:t>
            </a:r>
            <a:r>
              <a:rPr lang="it-IT" sz="1100" i="1" dirty="0" smtClean="0"/>
              <a:t> </a:t>
            </a:r>
            <a:r>
              <a:rPr lang="sr-Cyrl-ME" sz="1100" i="1" dirty="0" smtClean="0"/>
              <a:t>да</a:t>
            </a:r>
            <a:r>
              <a:rPr lang="it-IT" sz="1100" i="1" dirty="0" smtClean="0"/>
              <a:t> </a:t>
            </a:r>
            <a:r>
              <a:rPr lang="sr-Cyrl-ME" sz="1100" i="1" dirty="0" smtClean="0"/>
              <a:t>смо</a:t>
            </a:r>
            <a:r>
              <a:rPr lang="it-IT" sz="1100" i="1" dirty="0" smtClean="0"/>
              <a:t> </a:t>
            </a:r>
            <a:r>
              <a:rPr lang="sr-Cyrl-ME" sz="1100" i="1" dirty="0" smtClean="0"/>
              <a:t>грабили</a:t>
            </a:r>
            <a:r>
              <a:rPr lang="it-IT" sz="1100" i="1" dirty="0" smtClean="0"/>
              <a:t> </a:t>
            </a:r>
            <a:r>
              <a:rPr lang="sr-Cyrl-ME" sz="1100" i="1" dirty="0" smtClean="0"/>
              <a:t>да</a:t>
            </a:r>
            <a:r>
              <a:rPr lang="it-IT" sz="1100" i="1" dirty="0" smtClean="0"/>
              <a:t> </a:t>
            </a:r>
            <a:r>
              <a:rPr lang="sr-Cyrl-ME" sz="1100" i="1" dirty="0" smtClean="0"/>
              <a:t>у</a:t>
            </a:r>
            <a:r>
              <a:rPr lang="it-IT" sz="1100" i="1" dirty="0" smtClean="0"/>
              <a:t> </a:t>
            </a:r>
            <a:r>
              <a:rPr lang="sr-Cyrl-ME" sz="1100" i="1" dirty="0" smtClean="0"/>
              <a:t>својој</a:t>
            </a:r>
            <a:r>
              <a:rPr lang="it-IT" sz="1100" i="1" dirty="0" smtClean="0"/>
              <a:t>  </a:t>
            </a:r>
            <a:r>
              <a:rPr lang="sr-Cyrl-ME" sz="1100" i="1" dirty="0" smtClean="0"/>
              <a:t>глави</a:t>
            </a:r>
            <a:r>
              <a:rPr lang="it-IT" sz="1100" i="1" dirty="0" smtClean="0"/>
              <a:t> </a:t>
            </a:r>
            <a:r>
              <a:rPr lang="sr-Cyrl-ME" sz="1100" i="1" dirty="0" smtClean="0"/>
              <a:t>и</a:t>
            </a:r>
            <a:r>
              <a:rPr lang="it-IT" sz="1100" i="1" dirty="0" smtClean="0"/>
              <a:t> </a:t>
            </a:r>
            <a:r>
              <a:rPr lang="sr-Cyrl-ME" sz="1100" i="1" dirty="0" smtClean="0"/>
              <a:t>срцу</a:t>
            </a:r>
            <a:r>
              <a:rPr lang="it-IT" sz="1100" i="1" dirty="0" smtClean="0"/>
              <a:t> </a:t>
            </a:r>
            <a:r>
              <a:rPr lang="sr-Cyrl-ME" sz="1100" i="1" dirty="0" smtClean="0"/>
              <a:t>сачувамо</a:t>
            </a:r>
            <a:r>
              <a:rPr lang="it-IT" sz="1100" i="1" dirty="0" smtClean="0"/>
              <a:t> </a:t>
            </a:r>
            <a:r>
              <a:rPr lang="sr-Cyrl-ME" sz="1100" i="1" dirty="0" smtClean="0"/>
              <a:t>све</a:t>
            </a:r>
            <a:r>
              <a:rPr lang="it-IT" sz="1100" i="1" dirty="0" smtClean="0"/>
              <a:t> </a:t>
            </a:r>
            <a:r>
              <a:rPr lang="sr-Cyrl-ME" sz="1100" i="1" dirty="0" smtClean="0"/>
              <a:t>оно</a:t>
            </a:r>
            <a:r>
              <a:rPr lang="it-IT" sz="1100" i="1" dirty="0" smtClean="0"/>
              <a:t> </a:t>
            </a:r>
            <a:r>
              <a:rPr lang="sr-Cyrl-ME" sz="1100" i="1" dirty="0" smtClean="0"/>
              <a:t>што</a:t>
            </a:r>
            <a:r>
              <a:rPr lang="it-IT" sz="1100" i="1" dirty="0" smtClean="0"/>
              <a:t> </a:t>
            </a:r>
            <a:r>
              <a:rPr lang="sr-Cyrl-ME" sz="1100" i="1" dirty="0" smtClean="0"/>
              <a:t>смо</a:t>
            </a:r>
            <a:r>
              <a:rPr lang="it-IT" sz="1100" i="1" dirty="0" smtClean="0"/>
              <a:t> </a:t>
            </a:r>
            <a:r>
              <a:rPr lang="sr-Cyrl-ME" sz="1100" i="1" dirty="0" smtClean="0"/>
              <a:t>видјели</a:t>
            </a:r>
            <a:r>
              <a:rPr lang="it-IT" sz="1100" i="1" dirty="0" smtClean="0"/>
              <a:t>. </a:t>
            </a:r>
            <a:r>
              <a:rPr lang="en-US" sz="1100" i="1" dirty="0" smtClean="0"/>
              <a:t/>
            </a:r>
            <a:br>
              <a:rPr lang="en-US" sz="1100" i="1" dirty="0" smtClean="0"/>
            </a:br>
            <a:r>
              <a:rPr lang="it-IT" sz="1100" i="1" dirty="0" smtClean="0"/>
              <a:t>      </a:t>
            </a:r>
            <a:r>
              <a:rPr lang="sr-Cyrl-ME" sz="1100" i="1" dirty="0" smtClean="0"/>
              <a:t>Надам</a:t>
            </a:r>
            <a:r>
              <a:rPr lang="it-IT" sz="1100" i="1" dirty="0" smtClean="0"/>
              <a:t> </a:t>
            </a:r>
            <a:r>
              <a:rPr lang="sr-Cyrl-ME" sz="1100" i="1" dirty="0" smtClean="0"/>
              <a:t>се</a:t>
            </a:r>
            <a:r>
              <a:rPr lang="it-IT" sz="1100" i="1" dirty="0" smtClean="0"/>
              <a:t> </a:t>
            </a:r>
            <a:r>
              <a:rPr lang="sr-Cyrl-ME" sz="1100" i="1" dirty="0" smtClean="0"/>
              <a:t>да</a:t>
            </a:r>
            <a:r>
              <a:rPr lang="it-IT" sz="1100" i="1" dirty="0" smtClean="0"/>
              <a:t> </a:t>
            </a:r>
            <a:r>
              <a:rPr lang="sr-Cyrl-ME" sz="1100" i="1" dirty="0" smtClean="0"/>
              <a:t>сте</a:t>
            </a:r>
            <a:r>
              <a:rPr lang="it-IT" sz="1100" i="1" dirty="0" smtClean="0"/>
              <a:t> </a:t>
            </a:r>
            <a:r>
              <a:rPr lang="sr-Cyrl-ME" sz="1100" i="1" dirty="0" smtClean="0"/>
              <a:t>кроз</a:t>
            </a:r>
            <a:r>
              <a:rPr lang="it-IT" sz="1100" i="1" dirty="0" smtClean="0"/>
              <a:t> </a:t>
            </a:r>
            <a:r>
              <a:rPr lang="sr-Cyrl-ME" sz="1100" i="1" dirty="0" smtClean="0"/>
              <a:t>ове</a:t>
            </a:r>
            <a:r>
              <a:rPr lang="it-IT" sz="1100" i="1" dirty="0" smtClean="0"/>
              <a:t> </a:t>
            </a:r>
            <a:r>
              <a:rPr lang="sr-Cyrl-ME" sz="1100" i="1" dirty="0" smtClean="0"/>
              <a:t>моје</a:t>
            </a:r>
            <a:r>
              <a:rPr lang="it-IT" sz="1100" i="1" dirty="0" smtClean="0"/>
              <a:t> </a:t>
            </a:r>
            <a:r>
              <a:rPr lang="sr-Cyrl-ME" sz="1100" i="1" dirty="0" smtClean="0"/>
              <a:t>ријечи</a:t>
            </a:r>
            <a:r>
              <a:rPr lang="it-IT" sz="1100" i="1" dirty="0" smtClean="0"/>
              <a:t>, </a:t>
            </a:r>
            <a:r>
              <a:rPr lang="sr-Cyrl-ME" sz="1100" i="1" dirty="0" smtClean="0"/>
              <a:t>бар</a:t>
            </a:r>
            <a:r>
              <a:rPr lang="it-IT" sz="1100" i="1" dirty="0" smtClean="0"/>
              <a:t> </a:t>
            </a:r>
            <a:r>
              <a:rPr lang="sr-Cyrl-ME" sz="1100" i="1" dirty="0" smtClean="0"/>
              <a:t>на</a:t>
            </a:r>
            <a:r>
              <a:rPr lang="it-IT" sz="1100" i="1" dirty="0" smtClean="0"/>
              <a:t> </a:t>
            </a:r>
            <a:r>
              <a:rPr lang="sr-Cyrl-ME" sz="1100" i="1" dirty="0" smtClean="0"/>
              <a:t>тренутак</a:t>
            </a:r>
            <a:r>
              <a:rPr lang="it-IT" sz="1100" i="1" dirty="0" smtClean="0"/>
              <a:t> </a:t>
            </a:r>
            <a:r>
              <a:rPr lang="sr-Cyrl-ME" sz="1100" i="1" dirty="0" smtClean="0"/>
              <a:t>успјели</a:t>
            </a:r>
            <a:r>
              <a:rPr lang="it-IT" sz="1100" i="1" dirty="0" smtClean="0"/>
              <a:t> </a:t>
            </a:r>
            <a:r>
              <a:rPr lang="sr-Cyrl-ME" sz="1100" i="1" dirty="0" smtClean="0"/>
              <a:t>да</a:t>
            </a:r>
            <a:r>
              <a:rPr lang="it-IT" sz="1100" i="1" dirty="0" smtClean="0"/>
              <a:t> </a:t>
            </a:r>
            <a:r>
              <a:rPr lang="sr-Cyrl-ME" sz="1100" i="1" dirty="0" smtClean="0"/>
              <a:t>осјетите</a:t>
            </a:r>
            <a:r>
              <a:rPr lang="it-IT" sz="1100" i="1" dirty="0" smtClean="0"/>
              <a:t> </a:t>
            </a:r>
            <a:r>
              <a:rPr lang="sr-Cyrl-ME" sz="1100" i="1" dirty="0" smtClean="0"/>
              <a:t>љепоту</a:t>
            </a:r>
            <a:r>
              <a:rPr lang="it-IT" sz="1100" i="1" dirty="0" smtClean="0"/>
              <a:t> </a:t>
            </a:r>
            <a:r>
              <a:rPr lang="sr-Cyrl-ME" sz="1100" i="1" dirty="0" smtClean="0"/>
              <a:t>овог</a:t>
            </a:r>
            <a:r>
              <a:rPr lang="it-IT" sz="1100" i="1" dirty="0" smtClean="0"/>
              <a:t> </a:t>
            </a:r>
            <a:r>
              <a:rPr lang="sr-Cyrl-ME" sz="1100" i="1" dirty="0" smtClean="0"/>
              <a:t>дијела</a:t>
            </a:r>
            <a:r>
              <a:rPr lang="it-IT" sz="1100" i="1" dirty="0" smtClean="0"/>
              <a:t> </a:t>
            </a:r>
            <a:r>
              <a:rPr lang="sr-Cyrl-ME" sz="1100" i="1" dirty="0" smtClean="0"/>
              <a:t>Италије</a:t>
            </a:r>
            <a:r>
              <a:rPr lang="it-IT" sz="1100" i="1" dirty="0" smtClean="0"/>
              <a:t>, </a:t>
            </a:r>
            <a:r>
              <a:rPr lang="sr-Cyrl-ME" sz="1100" i="1" dirty="0" smtClean="0"/>
              <a:t>које</a:t>
            </a:r>
            <a:r>
              <a:rPr lang="it-IT" sz="1100" i="1" dirty="0" smtClean="0"/>
              <a:t> </a:t>
            </a:r>
            <a:r>
              <a:rPr lang="sr-Cyrl-ME" sz="1100" i="1" dirty="0" smtClean="0"/>
              <a:t>је</a:t>
            </a:r>
            <a:r>
              <a:rPr lang="it-IT" sz="1100" i="1" dirty="0" smtClean="0"/>
              <a:t>  </a:t>
            </a:r>
            <a:r>
              <a:rPr lang="sr-Cyrl-ME" sz="1100" i="1" dirty="0" smtClean="0"/>
              <a:t>моје</a:t>
            </a:r>
            <a:r>
              <a:rPr lang="it-IT" sz="1100" i="1" dirty="0" smtClean="0"/>
              <a:t> </a:t>
            </a:r>
            <a:r>
              <a:rPr lang="sr-Cyrl-ME" sz="1100" i="1" dirty="0" smtClean="0"/>
              <a:t>одељење</a:t>
            </a:r>
            <a:r>
              <a:rPr lang="it-IT" sz="1100" i="1" dirty="0" smtClean="0"/>
              <a:t> </a:t>
            </a:r>
            <a:r>
              <a:rPr lang="sr-Cyrl-ME" sz="1100" i="1" dirty="0" smtClean="0"/>
              <a:t>посјетило</a:t>
            </a:r>
            <a:r>
              <a:rPr lang="it-IT" sz="1100" i="1" dirty="0" smtClean="0"/>
              <a:t> </a:t>
            </a:r>
            <a:r>
              <a:rPr lang="sr-Cyrl-ME" sz="1100" i="1" dirty="0" smtClean="0"/>
              <a:t>овог</a:t>
            </a:r>
            <a:r>
              <a:rPr lang="it-IT" sz="1100" i="1" dirty="0" smtClean="0"/>
              <a:t> </a:t>
            </a:r>
            <a:r>
              <a:rPr lang="sr-Cyrl-ME" sz="1100" i="1" dirty="0" smtClean="0"/>
              <a:t>марта</a:t>
            </a:r>
            <a:r>
              <a:rPr lang="it-IT" sz="1100" i="1" dirty="0" smtClean="0"/>
              <a:t>….</a:t>
            </a:r>
            <a:r>
              <a:rPr lang="en-US" sz="1100" dirty="0" smtClean="0"/>
              <a:t/>
            </a:r>
            <a:br>
              <a:rPr lang="en-US" sz="1100" dirty="0" smtClean="0"/>
            </a:br>
            <a:r>
              <a:rPr lang="it-IT" sz="1100" dirty="0" smtClean="0"/>
              <a:t>  </a:t>
            </a:r>
            <a:r>
              <a:rPr lang="en-US" sz="1100" dirty="0" smtClean="0"/>
              <a:t/>
            </a:r>
            <a:br>
              <a:rPr lang="en-US" sz="1100" dirty="0" smtClean="0"/>
            </a:br>
            <a:r>
              <a:rPr lang="it-IT" sz="1100" dirty="0" smtClean="0"/>
              <a:t>                                                 </a:t>
            </a:r>
            <a:r>
              <a:rPr lang="sr-Cyrl-ME" sz="1100" dirty="0" smtClean="0"/>
              <a:t>            </a:t>
            </a:r>
            <a:r>
              <a:rPr lang="sr-Cyrl-ME" sz="1100" b="1" i="1" dirty="0" smtClean="0"/>
              <a:t>Зорана</a:t>
            </a:r>
            <a:r>
              <a:rPr lang="sr-Latn-CS" sz="1100" b="1" i="1" dirty="0" smtClean="0"/>
              <a:t> </a:t>
            </a:r>
            <a:r>
              <a:rPr lang="sr-Cyrl-ME" sz="1100" b="1" i="1" dirty="0" smtClean="0"/>
              <a:t>Јанковић</a:t>
            </a:r>
            <a:r>
              <a:rPr lang="sr-Latn-CS" sz="1100" b="1" i="1" dirty="0" smtClean="0"/>
              <a:t>, </a:t>
            </a:r>
            <a:r>
              <a:rPr lang="sr-Latn-ME" sz="1100" b="1" i="1" dirty="0" smtClean="0"/>
              <a:t>VII</a:t>
            </a:r>
            <a:r>
              <a:rPr lang="sr-Latn-CS" sz="1100" b="1" i="1" dirty="0" smtClean="0"/>
              <a:t>-</a:t>
            </a:r>
            <a:r>
              <a:rPr lang="sr-Cyrl-ME" sz="1100" b="1" i="1" dirty="0" smtClean="0"/>
              <a:t>а</a:t>
            </a:r>
            <a:endParaRPr lang="en-US" sz="1100" b="1" i="1" dirty="0"/>
          </a:p>
        </p:txBody>
      </p:sp>
      <p:pic>
        <p:nvPicPr>
          <p:cNvPr id="7" name="Content Placeholder 6" descr="6.JPG"/>
          <p:cNvPicPr>
            <a:picLocks noGrp="1" noChangeAspect="1"/>
          </p:cNvPicPr>
          <p:nvPr>
            <p:ph sz="quarter" idx="1"/>
          </p:nvPr>
        </p:nvPicPr>
        <p:blipFill>
          <a:blip r:embed="rId2" cstate="print"/>
          <a:stretch>
            <a:fillRect/>
          </a:stretch>
        </p:blipFill>
        <p:spPr>
          <a:xfrm>
            <a:off x="3657600" y="533400"/>
            <a:ext cx="2857500" cy="2143125"/>
          </a:xfrm>
          <a:effectLst>
            <a:softEdge rad="127000"/>
          </a:effectLst>
        </p:spPr>
      </p:pic>
      <p:pic>
        <p:nvPicPr>
          <p:cNvPr id="8" name="Content Placeholder 7" descr="7.jpg"/>
          <p:cNvPicPr>
            <a:picLocks noGrp="1" noChangeAspect="1"/>
          </p:cNvPicPr>
          <p:nvPr>
            <p:ph sz="quarter" idx="2"/>
          </p:nvPr>
        </p:nvPicPr>
        <p:blipFill>
          <a:blip r:embed="rId3" cstate="print"/>
          <a:stretch>
            <a:fillRect/>
          </a:stretch>
        </p:blipFill>
        <p:spPr>
          <a:xfrm>
            <a:off x="3657600" y="3276600"/>
            <a:ext cx="2844800" cy="2133600"/>
          </a:xfrm>
          <a:effectLst>
            <a:softEdge rad="127000"/>
          </a:effectLst>
        </p:spPr>
      </p:pic>
      <p:pic>
        <p:nvPicPr>
          <p:cNvPr id="9" name="Content Placeholder 8" descr="10.JPG"/>
          <p:cNvPicPr>
            <a:picLocks noGrp="1" noChangeAspect="1"/>
          </p:cNvPicPr>
          <p:nvPr>
            <p:ph sz="quarter" idx="3"/>
          </p:nvPr>
        </p:nvPicPr>
        <p:blipFill>
          <a:blip r:embed="rId4" cstate="print"/>
          <a:stretch>
            <a:fillRect/>
          </a:stretch>
        </p:blipFill>
        <p:spPr>
          <a:xfrm>
            <a:off x="3657600" y="6096000"/>
            <a:ext cx="2844800" cy="2133600"/>
          </a:xfrm>
          <a:effectLst>
            <a:softEdge rad="127000"/>
          </a:effectLst>
        </p:spPr>
      </p:pic>
      <p:sp>
        <p:nvSpPr>
          <p:cNvPr id="6" name="Rectangle 5"/>
          <p:cNvSpPr/>
          <p:nvPr/>
        </p:nvSpPr>
        <p:spPr>
          <a:xfrm>
            <a:off x="3810000" y="2667000"/>
            <a:ext cx="2709331" cy="307777"/>
          </a:xfrm>
          <a:prstGeom prst="rect">
            <a:avLst/>
          </a:prstGeom>
        </p:spPr>
        <p:txBody>
          <a:bodyPr wrap="none">
            <a:spAutoFit/>
          </a:bodyPr>
          <a:lstStyle/>
          <a:p>
            <a:r>
              <a:rPr lang="sr-Cyrl-ME" sz="1400" i="1" dirty="0" smtClean="0">
                <a:effectLst>
                  <a:outerShdw blurRad="38100" dist="38100" dir="2700000" algn="tl">
                    <a:srgbClr val="000000">
                      <a:alpha val="43137"/>
                    </a:srgbClr>
                  </a:outerShdw>
                </a:effectLst>
              </a:rPr>
              <a:t>Црква</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Светог</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Марка</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у</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Венецији</a:t>
            </a:r>
            <a:r>
              <a:rPr lang="sr-Latn-CS" sz="1400" i="1" dirty="0" smtClean="0">
                <a:effectLst>
                  <a:outerShdw blurRad="38100" dist="38100" dir="2700000" algn="tl">
                    <a:srgbClr val="000000">
                      <a:alpha val="43137"/>
                    </a:srgbClr>
                  </a:outerShdw>
                </a:effectLst>
              </a:rPr>
              <a:t> </a:t>
            </a:r>
            <a:endParaRPr lang="en-US" sz="1400" i="1" dirty="0">
              <a:effectLst>
                <a:outerShdw blurRad="38100" dist="38100" dir="2700000" algn="tl">
                  <a:srgbClr val="000000">
                    <a:alpha val="43137"/>
                  </a:srgbClr>
                </a:outerShdw>
              </a:effectLst>
            </a:endParaRPr>
          </a:p>
        </p:txBody>
      </p:sp>
      <p:sp>
        <p:nvSpPr>
          <p:cNvPr id="10" name="Rectangle 9"/>
          <p:cNvSpPr/>
          <p:nvPr/>
        </p:nvSpPr>
        <p:spPr>
          <a:xfrm>
            <a:off x="3886200" y="5334000"/>
            <a:ext cx="2514600" cy="523220"/>
          </a:xfrm>
          <a:prstGeom prst="rect">
            <a:avLst/>
          </a:prstGeom>
        </p:spPr>
        <p:txBody>
          <a:bodyPr wrap="square">
            <a:spAutoFit/>
          </a:bodyPr>
          <a:lstStyle/>
          <a:p>
            <a:r>
              <a:rPr lang="sr-Latn-CS" sz="1400" i="1" dirty="0" smtClean="0">
                <a:effectLst>
                  <a:outerShdw blurRad="38100" dist="38100" dir="2700000" algn="tl">
                    <a:srgbClr val="000000">
                      <a:alpha val="43137"/>
                    </a:srgbClr>
                  </a:outerShdw>
                </a:effectLst>
              </a:rPr>
              <a:t>Piazza delle Erbe, </a:t>
            </a:r>
            <a:r>
              <a:rPr lang="sr-Cyrl-ME" sz="1400" i="1" dirty="0" smtClean="0">
                <a:effectLst>
                  <a:outerShdw blurRad="38100" dist="38100" dir="2700000" algn="tl">
                    <a:srgbClr val="000000">
                      <a:alpha val="43137"/>
                    </a:srgbClr>
                  </a:outerShdw>
                </a:effectLst>
              </a:rPr>
              <a:t>преко</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дан</a:t>
            </a:r>
            <a:r>
              <a:rPr lang="sr-Latn-CS" sz="1400" i="1" dirty="0" smtClean="0">
                <a:effectLst>
                  <a:outerShdw blurRad="38100" dist="38100" dir="2700000" algn="tl">
                    <a:srgbClr val="000000">
                      <a:alpha val="43137"/>
                    </a:srgbClr>
                  </a:outerShdw>
                </a:effectLst>
              </a:rPr>
              <a:t>a p</a:t>
            </a:r>
            <a:r>
              <a:rPr lang="sr-Cyrl-ME" sz="1400" i="1" dirty="0" smtClean="0">
                <a:effectLst>
                  <a:outerShdw blurRad="38100" dist="38100" dir="2700000" algn="tl">
                    <a:srgbClr val="000000">
                      <a:alpha val="43137"/>
                    </a:srgbClr>
                  </a:outerShdw>
                </a:effectLst>
              </a:rPr>
              <a:t>иј</a:t>
            </a:r>
            <a:r>
              <a:rPr lang="sr-Latn-CS" sz="1400" i="1" dirty="0" smtClean="0">
                <a:effectLst>
                  <a:outerShdw blurRad="38100" dist="38100" dir="2700000" algn="tl">
                    <a:srgbClr val="000000">
                      <a:alpha val="43137"/>
                    </a:srgbClr>
                  </a:outerShdw>
                </a:effectLst>
              </a:rPr>
              <a:t>a</a:t>
            </a:r>
            <a:r>
              <a:rPr lang="sr-Cyrl-ME" sz="1400" i="1" dirty="0" smtClean="0">
                <a:effectLst>
                  <a:outerShdw blurRad="38100" dist="38100" dir="2700000" algn="tl">
                    <a:srgbClr val="000000">
                      <a:alpha val="43137"/>
                    </a:srgbClr>
                  </a:outerShdw>
                </a:effectLst>
              </a:rPr>
              <a:t>ц</a:t>
            </a:r>
            <a:r>
              <a:rPr lang="sr-Latn-CS" sz="1400" i="1" dirty="0" smtClean="0">
                <a:effectLst>
                  <a:outerShdw blurRad="38100" dist="38100" dir="2700000" algn="tl">
                    <a:srgbClr val="000000">
                      <a:alpha val="43137"/>
                    </a:srgbClr>
                  </a:outerShdw>
                </a:effectLst>
              </a:rPr>
              <a:t>a, a </a:t>
            </a:r>
            <a:r>
              <a:rPr lang="sr-Cyrl-ME" sz="1400" i="1" dirty="0" smtClean="0">
                <a:effectLst>
                  <a:outerShdw blurRad="38100" dist="38100" dir="2700000" algn="tl">
                    <a:srgbClr val="000000">
                      <a:alpha val="43137"/>
                    </a:srgbClr>
                  </a:outerShdw>
                </a:effectLst>
              </a:rPr>
              <a:t>поп</a:t>
            </a:r>
            <a:r>
              <a:rPr lang="sr-Latn-CS" sz="1400" i="1" dirty="0" smtClean="0">
                <a:effectLst>
                  <a:outerShdw blurRad="38100" dist="38100" dir="2700000" algn="tl">
                    <a:srgbClr val="000000">
                      <a:alpha val="43137"/>
                    </a:srgbClr>
                  </a:outerShdw>
                </a:effectLst>
              </a:rPr>
              <a:t>o</a:t>
            </a:r>
            <a:r>
              <a:rPr lang="sr-Cyrl-ME" sz="1400" i="1" dirty="0" smtClean="0">
                <a:effectLst>
                  <a:outerShdw blurRad="38100" dist="38100" dir="2700000" algn="tl">
                    <a:srgbClr val="000000">
                      <a:alpha val="43137"/>
                    </a:srgbClr>
                  </a:outerShdw>
                </a:effectLst>
              </a:rPr>
              <a:t>дне</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ш</a:t>
            </a:r>
            <a:r>
              <a:rPr lang="sr-Latn-CS" sz="1400" i="1" dirty="0" smtClean="0">
                <a:effectLst>
                  <a:outerShdw blurRad="38100" dist="38100" dir="2700000" algn="tl">
                    <a:srgbClr val="000000">
                      <a:alpha val="43137"/>
                    </a:srgbClr>
                  </a:outerShdw>
                </a:effectLst>
              </a:rPr>
              <a:t>e</a:t>
            </a:r>
            <a:r>
              <a:rPr lang="sr-Cyrl-ME" sz="1400" i="1" dirty="0" smtClean="0">
                <a:effectLst>
                  <a:outerShdw blurRad="38100" dist="38100" dir="2700000" algn="tl">
                    <a:srgbClr val="000000">
                      <a:alpha val="43137"/>
                    </a:srgbClr>
                  </a:outerShdw>
                </a:effectLst>
              </a:rPr>
              <a:t>талиш</a:t>
            </a:r>
            <a:r>
              <a:rPr lang="sr-Latn-CS" sz="1400" i="1" dirty="0" smtClean="0">
                <a:effectLst>
                  <a:outerShdw blurRad="38100" dist="38100" dir="2700000" algn="tl">
                    <a:srgbClr val="000000">
                      <a:alpha val="43137"/>
                    </a:srgbClr>
                  </a:outerShdw>
                </a:effectLst>
              </a:rPr>
              <a:t>te</a:t>
            </a:r>
            <a:endParaRPr lang="en-US" sz="1400" i="1" dirty="0">
              <a:effectLst>
                <a:outerShdw blurRad="38100" dist="38100" dir="2700000" algn="tl">
                  <a:srgbClr val="000000">
                    <a:alpha val="43137"/>
                  </a:srgbClr>
                </a:outerShdw>
              </a:effectLst>
            </a:endParaRPr>
          </a:p>
        </p:txBody>
      </p:sp>
      <p:sp>
        <p:nvSpPr>
          <p:cNvPr id="11" name="Rectangle 10"/>
          <p:cNvSpPr/>
          <p:nvPr/>
        </p:nvSpPr>
        <p:spPr>
          <a:xfrm>
            <a:off x="3886200" y="8153400"/>
            <a:ext cx="2438400" cy="523220"/>
          </a:xfrm>
          <a:prstGeom prst="rect">
            <a:avLst/>
          </a:prstGeom>
        </p:spPr>
        <p:txBody>
          <a:bodyPr wrap="square">
            <a:spAutoFit/>
          </a:bodyPr>
          <a:lstStyle/>
          <a:p>
            <a:r>
              <a:rPr lang="sr-Cyrl-ME" sz="1400" i="1" dirty="0" smtClean="0">
                <a:effectLst>
                  <a:outerShdw blurRad="38100" dist="38100" dir="2700000" algn="tl">
                    <a:srgbClr val="000000">
                      <a:alpha val="43137"/>
                    </a:srgbClr>
                  </a:outerShdw>
                </a:effectLst>
              </a:rPr>
              <a:t>Под</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будним</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оком</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директорке</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и</a:t>
            </a:r>
            <a:r>
              <a:rPr lang="sr-Latn-CS" sz="1400" i="1" dirty="0" smtClean="0">
                <a:effectLst>
                  <a:outerShdw blurRad="38100" dist="38100" dir="2700000" algn="tl">
                    <a:srgbClr val="000000">
                      <a:alpha val="43137"/>
                    </a:srgbClr>
                  </a:outerShdw>
                </a:effectLst>
              </a:rPr>
              <a:t> </a:t>
            </a:r>
            <a:r>
              <a:rPr lang="sr-Cyrl-ME" sz="1400" i="1" dirty="0" smtClean="0">
                <a:effectLst>
                  <a:outerShdw blurRad="38100" dist="38100" dir="2700000" algn="tl">
                    <a:srgbClr val="000000">
                      <a:alpha val="43137"/>
                    </a:srgbClr>
                  </a:outerShdw>
                </a:effectLst>
              </a:rPr>
              <a:t>професора</a:t>
            </a:r>
            <a:r>
              <a:rPr lang="sr-Latn-CS" sz="1400" i="1" dirty="0" smtClean="0">
                <a:effectLst>
                  <a:outerShdw blurRad="38100" dist="38100" dir="2700000" algn="tl">
                    <a:srgbClr val="000000">
                      <a:alpha val="43137"/>
                    </a:srgbClr>
                  </a:outerShdw>
                </a:effectLst>
                <a:sym typeface="Wingdings"/>
              </a:rPr>
              <a:t></a:t>
            </a:r>
            <a:endParaRPr lang="en-US" sz="1400" i="1" dirty="0">
              <a:effectLst>
                <a:outerShdw blurRad="38100" dist="38100" dir="2700000" algn="tl">
                  <a:srgbClr val="000000">
                    <a:alpha val="43137"/>
                  </a:srgbClr>
                </a:outerShdw>
              </a:effectLst>
            </a:endParaRPr>
          </a:p>
        </p:txBody>
      </p:sp>
      <p:sp>
        <p:nvSpPr>
          <p:cNvPr id="12" name="TextBox 11"/>
          <p:cNvSpPr txBox="1"/>
          <p:nvPr/>
        </p:nvSpPr>
        <p:spPr>
          <a:xfrm>
            <a:off x="838200" y="457200"/>
            <a:ext cx="2362200" cy="369332"/>
          </a:xfrm>
          <a:prstGeom prst="rect">
            <a:avLst/>
          </a:prstGeom>
          <a:noFill/>
        </p:spPr>
        <p:txBody>
          <a:bodyPr wrap="square" rtlCol="0">
            <a:spAutoFit/>
          </a:bodyPr>
          <a:lstStyle/>
          <a:p>
            <a:r>
              <a:rPr lang="sr-Cyrl-ME" b="1" i="1" dirty="0" smtClean="0">
                <a:effectLst>
                  <a:outerShdw blurRad="38100" dist="38100" dir="2700000" algn="tl">
                    <a:srgbClr val="000000">
                      <a:alpha val="43137"/>
                    </a:srgbClr>
                  </a:outerShdw>
                </a:effectLst>
              </a:rPr>
              <a:t>Путопис</a:t>
            </a:r>
            <a:r>
              <a:rPr lang="it-IT" b="1" i="1" dirty="0" smtClean="0">
                <a:effectLst>
                  <a:outerShdw blurRad="38100" dist="38100" dir="2700000" algn="tl">
                    <a:srgbClr val="000000">
                      <a:alpha val="43137"/>
                    </a:srgbClr>
                  </a:outerShdw>
                </a:effectLst>
              </a:rPr>
              <a:t>- </a:t>
            </a:r>
            <a:r>
              <a:rPr lang="sr-Cyrl-ME" b="1" i="1" dirty="0" smtClean="0">
                <a:effectLst>
                  <a:outerShdw blurRad="38100" dist="38100" dir="2700000" algn="tl">
                    <a:srgbClr val="000000">
                      <a:alpha val="43137"/>
                    </a:srgbClr>
                  </a:outerShdw>
                </a:effectLst>
              </a:rPr>
              <a:t>Италија</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04800" y="381000"/>
            <a:ext cx="6248400" cy="3308598"/>
          </a:xfrm>
          <a:prstGeom prst="rect">
            <a:avLst/>
          </a:prstGeom>
          <a:noFill/>
        </p:spPr>
        <p:txBody>
          <a:bodyPr wrap="square" rtlCol="0">
            <a:spAutoFit/>
          </a:bodyPr>
          <a:lstStyle/>
          <a:p>
            <a:pPr algn="ctr"/>
            <a:r>
              <a:rPr lang="sr-Cyrl-ME" sz="1600" b="1" i="1" dirty="0" smtClean="0">
                <a:effectLst>
                  <a:outerShdw blurRad="38100" dist="38100" dir="2700000" algn="tl">
                    <a:srgbClr val="000000">
                      <a:alpha val="43137"/>
                    </a:srgbClr>
                  </a:outerShdw>
                </a:effectLst>
              </a:rPr>
              <a:t>УСПЈЕШАН</a:t>
            </a:r>
            <a:r>
              <a:rPr lang="en-US" sz="1600" b="1" i="1" dirty="0" smtClean="0">
                <a:effectLst>
                  <a:outerShdw blurRad="38100" dist="38100" dir="2700000" algn="tl">
                    <a:srgbClr val="000000">
                      <a:alpha val="43137"/>
                    </a:srgbClr>
                  </a:outerShdw>
                </a:effectLst>
              </a:rPr>
              <a:t> </a:t>
            </a:r>
            <a:r>
              <a:rPr lang="sr-Cyrl-ME" sz="1600" b="1" i="1" dirty="0" smtClean="0">
                <a:effectLst>
                  <a:outerShdw blurRad="38100" dist="38100" dir="2700000" algn="tl">
                    <a:srgbClr val="000000">
                      <a:alpha val="43137"/>
                    </a:srgbClr>
                  </a:outerShdw>
                </a:effectLst>
              </a:rPr>
              <a:t>ПРОЈЕКАТ</a:t>
            </a:r>
            <a:r>
              <a:rPr lang="en-US" sz="1600" b="1" i="1" dirty="0" smtClean="0">
                <a:effectLst>
                  <a:outerShdw blurRad="38100" dist="38100" dir="2700000" algn="tl">
                    <a:srgbClr val="000000">
                      <a:alpha val="43137"/>
                    </a:srgbClr>
                  </a:outerShdw>
                </a:effectLst>
              </a:rPr>
              <a:t> </a:t>
            </a:r>
            <a:r>
              <a:rPr lang="sr-Cyrl-ME" sz="1600" b="1" i="1" dirty="0" smtClean="0">
                <a:effectLst>
                  <a:outerShdw blurRad="38100" dist="38100" dir="2700000" algn="tl">
                    <a:srgbClr val="000000">
                      <a:alpha val="43137"/>
                    </a:srgbClr>
                  </a:outerShdw>
                </a:effectLst>
              </a:rPr>
              <a:t>У</a:t>
            </a:r>
            <a:r>
              <a:rPr lang="en-US" sz="1600" b="1" i="1" dirty="0" smtClean="0">
                <a:effectLst>
                  <a:outerShdw blurRad="38100" dist="38100" dir="2700000" algn="tl">
                    <a:srgbClr val="000000">
                      <a:alpha val="43137"/>
                    </a:srgbClr>
                  </a:outerShdw>
                </a:effectLst>
              </a:rPr>
              <a:t> </a:t>
            </a:r>
            <a:r>
              <a:rPr lang="sr-Cyrl-ME" sz="1600" b="1" i="1" dirty="0" smtClean="0">
                <a:effectLst>
                  <a:outerShdw blurRad="38100" dist="38100" dir="2700000" algn="tl">
                    <a:srgbClr val="000000">
                      <a:alpha val="43137"/>
                    </a:srgbClr>
                  </a:outerShdw>
                </a:effectLst>
              </a:rPr>
              <a:t>НОВОЈ</a:t>
            </a:r>
            <a:r>
              <a:rPr lang="en-US" sz="1600" b="1" i="1" dirty="0" smtClean="0">
                <a:effectLst>
                  <a:outerShdw blurRad="38100" dist="38100" dir="2700000" algn="tl">
                    <a:srgbClr val="000000">
                      <a:alpha val="43137"/>
                    </a:srgbClr>
                  </a:outerShdw>
                </a:effectLst>
              </a:rPr>
              <a:t> </a:t>
            </a:r>
            <a:r>
              <a:rPr lang="sr-Cyrl-ME" sz="1600" b="1" i="1" dirty="0" smtClean="0">
                <a:effectLst>
                  <a:outerShdw blurRad="38100" dist="38100" dir="2700000" algn="tl">
                    <a:srgbClr val="000000">
                      <a:alpha val="43137"/>
                    </a:srgbClr>
                  </a:outerShdw>
                </a:effectLst>
              </a:rPr>
              <a:t>ШКОЛИ</a:t>
            </a:r>
            <a:endParaRPr lang="en-US" sz="1600" i="1" dirty="0" smtClean="0">
              <a:effectLst>
                <a:outerShdw blurRad="38100" dist="38100" dir="2700000" algn="tl">
                  <a:srgbClr val="000000">
                    <a:alpha val="43137"/>
                  </a:srgbClr>
                </a:outerShdw>
              </a:effectLst>
            </a:endParaRPr>
          </a:p>
          <a:p>
            <a:r>
              <a:rPr lang="en-US" sz="1100" b="1" i="1" dirty="0" smtClean="0">
                <a:effectLst>
                  <a:outerShdw blurRad="38100" dist="38100" dir="2700000" algn="tl">
                    <a:srgbClr val="000000">
                      <a:alpha val="43137"/>
                    </a:srgbClr>
                  </a:outerShdw>
                </a:effectLst>
              </a:rPr>
              <a:t> </a:t>
            </a:r>
            <a:endParaRPr lang="en-US" sz="1100" i="1" dirty="0" smtClean="0">
              <a:effectLst>
                <a:outerShdw blurRad="38100" dist="38100" dir="2700000" algn="tl">
                  <a:srgbClr val="000000">
                    <a:alpha val="43137"/>
                  </a:srgbClr>
                </a:outerShdw>
              </a:effectLst>
            </a:endParaRPr>
          </a:p>
          <a:p>
            <a:pPr algn="just"/>
            <a:r>
              <a:rPr lang="en-US" sz="1000" i="1" dirty="0" smtClean="0">
                <a:effectLst>
                  <a:outerShdw blurRad="38100" dist="38100" dir="2700000" algn="tl">
                    <a:srgbClr val="000000">
                      <a:alpha val="43137"/>
                    </a:srgbClr>
                  </a:outerShdw>
                </a:effectLst>
              </a:rPr>
              <a:t>         </a:t>
            </a:r>
            <a:r>
              <a:rPr lang="sr-Cyrl-ME" sz="1000" i="1" dirty="0" smtClean="0"/>
              <a:t>Ове</a:t>
            </a:r>
            <a:r>
              <a:rPr lang="en-US" sz="1000" i="1" dirty="0" smtClean="0"/>
              <a:t> </a:t>
            </a:r>
            <a:r>
              <a:rPr lang="sr-Cyrl-ME" sz="1000" i="1" dirty="0" smtClean="0"/>
              <a:t>године</a:t>
            </a:r>
            <a:r>
              <a:rPr lang="en-US" sz="1000" i="1" dirty="0" smtClean="0"/>
              <a:t> </a:t>
            </a:r>
            <a:r>
              <a:rPr lang="sr-Cyrl-ME" sz="1000" i="1" dirty="0" smtClean="0"/>
              <a:t>је</a:t>
            </a:r>
            <a:r>
              <a:rPr lang="en-US" sz="1000" i="1" dirty="0" smtClean="0"/>
              <a:t> </a:t>
            </a:r>
            <a:r>
              <a:rPr lang="sr-Cyrl-ME" sz="1000" i="1" dirty="0" smtClean="0"/>
              <a:t>у</a:t>
            </a:r>
            <a:r>
              <a:rPr lang="en-US" sz="1000" i="1" dirty="0" smtClean="0"/>
              <a:t> </a:t>
            </a:r>
            <a:r>
              <a:rPr lang="sr-Cyrl-ME" sz="1000" i="1" dirty="0" smtClean="0"/>
              <a:t>нашој</a:t>
            </a:r>
            <a:r>
              <a:rPr lang="en-US" sz="1000" i="1" dirty="0" smtClean="0"/>
              <a:t> </a:t>
            </a:r>
            <a:r>
              <a:rPr lang="sr-Cyrl-ME" sz="1000" i="1" dirty="0" smtClean="0"/>
              <a:t>савремено</a:t>
            </a:r>
            <a:r>
              <a:rPr lang="en-US" sz="1000" i="1" dirty="0" smtClean="0"/>
              <a:t> </a:t>
            </a:r>
            <a:r>
              <a:rPr lang="sr-Cyrl-ME" sz="1000" i="1" dirty="0" smtClean="0"/>
              <a:t>опремљеној</a:t>
            </a:r>
            <a:r>
              <a:rPr lang="en-US" sz="1000" i="1" dirty="0" smtClean="0"/>
              <a:t> </a:t>
            </a:r>
            <a:r>
              <a:rPr lang="sr-Cyrl-ME" sz="1000" i="1" dirty="0" smtClean="0"/>
              <a:t>школи</a:t>
            </a:r>
            <a:r>
              <a:rPr lang="en-US" sz="1000" i="1" dirty="0" smtClean="0"/>
              <a:t> </a:t>
            </a:r>
            <a:r>
              <a:rPr lang="sr-Cyrl-ME" sz="1000" i="1" dirty="0" smtClean="0"/>
              <a:t>спроведено</a:t>
            </a:r>
            <a:r>
              <a:rPr lang="en-US" sz="1000" i="1" dirty="0" smtClean="0"/>
              <a:t> </a:t>
            </a:r>
            <a:r>
              <a:rPr lang="sr-Cyrl-ME" sz="1000" i="1" dirty="0" smtClean="0"/>
              <a:t>низ</a:t>
            </a:r>
            <a:r>
              <a:rPr lang="en-US" sz="1000" i="1" dirty="0" smtClean="0"/>
              <a:t> </a:t>
            </a:r>
            <a:r>
              <a:rPr lang="sr-Cyrl-ME" sz="1000" i="1" dirty="0" smtClean="0"/>
              <a:t>пројеката</a:t>
            </a:r>
            <a:r>
              <a:rPr lang="en-US" sz="1000" i="1" dirty="0" smtClean="0"/>
              <a:t>. </a:t>
            </a:r>
            <a:r>
              <a:rPr lang="sr-Cyrl-ME" sz="1000" i="1" dirty="0" smtClean="0"/>
              <a:t>Један</a:t>
            </a:r>
            <a:r>
              <a:rPr lang="en-US" sz="1000" i="1" dirty="0" smtClean="0"/>
              <a:t> </a:t>
            </a:r>
            <a:r>
              <a:rPr lang="sr-Cyrl-ME" sz="1000" i="1" dirty="0" smtClean="0"/>
              <a:t>од</a:t>
            </a:r>
            <a:r>
              <a:rPr lang="en-US" sz="1000" i="1" dirty="0" smtClean="0"/>
              <a:t> </a:t>
            </a:r>
            <a:r>
              <a:rPr lang="sr-Cyrl-ME" sz="1000" i="1" dirty="0" smtClean="0"/>
              <a:t>најбољих</a:t>
            </a:r>
            <a:r>
              <a:rPr lang="en-US" sz="1000" i="1" dirty="0" smtClean="0"/>
              <a:t> </a:t>
            </a:r>
            <a:r>
              <a:rPr lang="sr-Cyrl-ME" sz="1000" i="1" dirty="0" smtClean="0"/>
              <a:t>пројеката</a:t>
            </a:r>
            <a:r>
              <a:rPr lang="en-US" sz="1000" i="1" dirty="0" smtClean="0"/>
              <a:t> “</a:t>
            </a:r>
            <a:r>
              <a:rPr lang="sr-Cyrl-ME" sz="1000" i="1" dirty="0" smtClean="0"/>
              <a:t>Путопис</a:t>
            </a:r>
            <a:r>
              <a:rPr lang="en-US" sz="1000" i="1" dirty="0" smtClean="0"/>
              <a:t> </a:t>
            </a:r>
            <a:r>
              <a:rPr lang="sr-Cyrl-ME" sz="1000" i="1" dirty="0" smtClean="0"/>
              <a:t>о</a:t>
            </a:r>
            <a:r>
              <a:rPr lang="en-US" sz="1000" i="1" dirty="0" smtClean="0"/>
              <a:t> </a:t>
            </a:r>
            <a:r>
              <a:rPr lang="sr-Cyrl-ME" sz="1000" i="1" dirty="0" smtClean="0"/>
              <a:t>Цетињу</a:t>
            </a:r>
            <a:r>
              <a:rPr lang="en-US" sz="1000" i="1" dirty="0" smtClean="0"/>
              <a:t>” </a:t>
            </a:r>
            <a:r>
              <a:rPr lang="sr-Cyrl-ME" sz="1000" i="1" dirty="0" smtClean="0"/>
              <a:t>је</a:t>
            </a:r>
            <a:r>
              <a:rPr lang="en-US" sz="1000" i="1" dirty="0" smtClean="0"/>
              <a:t> </a:t>
            </a:r>
            <a:r>
              <a:rPr lang="sr-Cyrl-ME" sz="1000" i="1" dirty="0" smtClean="0"/>
              <a:t>реализован</a:t>
            </a:r>
            <a:r>
              <a:rPr lang="en-US" sz="1000" i="1" dirty="0" smtClean="0"/>
              <a:t> </a:t>
            </a:r>
            <a:r>
              <a:rPr lang="sr-Cyrl-ME" sz="1000" i="1" dirty="0" smtClean="0"/>
              <a:t>са</a:t>
            </a:r>
            <a:r>
              <a:rPr lang="en-US" sz="1000" i="1" dirty="0" smtClean="0"/>
              <a:t> </a:t>
            </a:r>
            <a:r>
              <a:rPr lang="sr-Cyrl-ME" sz="1000" i="1" dirty="0" smtClean="0"/>
              <a:t>одјељењем</a:t>
            </a:r>
            <a:r>
              <a:rPr lang="en-US" sz="1000" i="1" dirty="0" smtClean="0"/>
              <a:t> 7</a:t>
            </a:r>
            <a:r>
              <a:rPr lang="sr-Cyrl-ME" sz="1000" i="1" dirty="0" smtClean="0"/>
              <a:t>а</a:t>
            </a:r>
            <a:r>
              <a:rPr lang="en-US" sz="1000" i="1" dirty="0" smtClean="0"/>
              <a:t> </a:t>
            </a:r>
            <a:r>
              <a:rPr lang="sr-Cyrl-ME" sz="1000" i="1" dirty="0" smtClean="0"/>
              <a:t>током</a:t>
            </a:r>
            <a:r>
              <a:rPr lang="en-US" sz="1000" i="1" dirty="0" smtClean="0"/>
              <a:t> </a:t>
            </a:r>
            <a:r>
              <a:rPr lang="sr-Cyrl-ME" sz="1000" i="1" dirty="0" smtClean="0"/>
              <a:t>новембра</a:t>
            </a:r>
            <a:r>
              <a:rPr lang="en-US" sz="1000" i="1" dirty="0" smtClean="0"/>
              <a:t> </a:t>
            </a:r>
            <a:r>
              <a:rPr lang="sr-Cyrl-ME" sz="1000" i="1" dirty="0" smtClean="0"/>
              <a:t>мјесеца</a:t>
            </a:r>
            <a:r>
              <a:rPr lang="en-US" sz="1000" i="1" dirty="0" smtClean="0"/>
              <a:t>. </a:t>
            </a:r>
            <a:r>
              <a:rPr lang="sr-Cyrl-ME" sz="1000" i="1" dirty="0" smtClean="0"/>
              <a:t>Пројекат</a:t>
            </a:r>
            <a:r>
              <a:rPr lang="en-US" sz="1000" i="1" dirty="0" smtClean="0"/>
              <a:t> </a:t>
            </a:r>
            <a:r>
              <a:rPr lang="sr-Cyrl-ME" sz="1000" i="1" dirty="0" smtClean="0"/>
              <a:t>је</a:t>
            </a:r>
            <a:r>
              <a:rPr lang="en-US" sz="1000" i="1" dirty="0" smtClean="0"/>
              <a:t> </a:t>
            </a:r>
            <a:r>
              <a:rPr lang="sr-Cyrl-ME" sz="1000" i="1" dirty="0" smtClean="0"/>
              <a:t>био</a:t>
            </a:r>
            <a:r>
              <a:rPr lang="en-US" sz="1000" i="1" dirty="0" smtClean="0"/>
              <a:t> </a:t>
            </a:r>
            <a:r>
              <a:rPr lang="sr-Cyrl-ME" sz="1000" i="1" dirty="0" smtClean="0"/>
              <a:t>изизетно</a:t>
            </a:r>
            <a:r>
              <a:rPr lang="en-US" sz="1000" i="1" dirty="0" smtClean="0"/>
              <a:t> </a:t>
            </a:r>
            <a:r>
              <a:rPr lang="sr-Cyrl-ME" sz="1000" i="1" dirty="0" smtClean="0"/>
              <a:t>запажен</a:t>
            </a:r>
            <a:r>
              <a:rPr lang="en-US" sz="1000" i="1" dirty="0" smtClean="0"/>
              <a:t> </a:t>
            </a:r>
            <a:r>
              <a:rPr lang="sr-Cyrl-ME" sz="1000" i="1" dirty="0" smtClean="0"/>
              <a:t>на</a:t>
            </a:r>
            <a:r>
              <a:rPr lang="en-US" sz="1000" i="1" dirty="0" smtClean="0"/>
              <a:t> </a:t>
            </a:r>
            <a:r>
              <a:rPr lang="sr-Cyrl-ME" sz="1000" i="1" dirty="0" smtClean="0"/>
              <a:t>конкурсу</a:t>
            </a:r>
            <a:r>
              <a:rPr lang="en-US" sz="1000" i="1" dirty="0" smtClean="0"/>
              <a:t> “</a:t>
            </a:r>
            <a:r>
              <a:rPr lang="sr-Cyrl-ME" sz="1000" i="1" dirty="0" smtClean="0"/>
              <a:t>Креативна</a:t>
            </a:r>
            <a:r>
              <a:rPr lang="en-US" sz="1000" i="1" dirty="0" smtClean="0"/>
              <a:t> </a:t>
            </a:r>
            <a:r>
              <a:rPr lang="sr-Cyrl-ME" sz="1000" i="1" dirty="0" smtClean="0"/>
              <a:t>настава</a:t>
            </a:r>
            <a:r>
              <a:rPr lang="en-US" sz="1000" i="1" dirty="0" smtClean="0"/>
              <a:t>” </a:t>
            </a:r>
            <a:r>
              <a:rPr lang="sr-Cyrl-ME" sz="1000" i="1" dirty="0" smtClean="0"/>
              <a:t>који</a:t>
            </a:r>
            <a:r>
              <a:rPr lang="en-US" sz="1000" i="1" dirty="0" smtClean="0"/>
              <a:t> </a:t>
            </a:r>
            <a:r>
              <a:rPr lang="sr-Cyrl-ME" sz="1000" i="1" dirty="0" smtClean="0"/>
              <a:t>је</a:t>
            </a:r>
            <a:r>
              <a:rPr lang="en-US" sz="1000" i="1" dirty="0" smtClean="0"/>
              <a:t> </a:t>
            </a:r>
            <a:r>
              <a:rPr lang="sr-Cyrl-ME" sz="1000" i="1" dirty="0" smtClean="0"/>
              <a:t>организовао</a:t>
            </a:r>
            <a:r>
              <a:rPr lang="en-US" sz="1000" i="1" dirty="0" smtClean="0"/>
              <a:t> </a:t>
            </a:r>
            <a:r>
              <a:rPr lang="sr-Cyrl-ME" sz="1000" i="1" dirty="0" smtClean="0"/>
              <a:t>Завод</a:t>
            </a:r>
            <a:r>
              <a:rPr lang="en-US" sz="1000" i="1" dirty="0" smtClean="0"/>
              <a:t> </a:t>
            </a:r>
            <a:r>
              <a:rPr lang="sr-Cyrl-ME" sz="1000" i="1" dirty="0" smtClean="0"/>
              <a:t>за</a:t>
            </a:r>
            <a:r>
              <a:rPr lang="en-US" sz="1000" i="1" dirty="0" smtClean="0"/>
              <a:t> </a:t>
            </a:r>
            <a:r>
              <a:rPr lang="sr-Cyrl-ME" sz="1000" i="1" dirty="0" smtClean="0"/>
              <a:t>школство</a:t>
            </a:r>
            <a:r>
              <a:rPr lang="en-US" sz="1000" i="1" dirty="0" smtClean="0"/>
              <a:t> </a:t>
            </a:r>
            <a:r>
              <a:rPr lang="sr-Cyrl-ME" sz="1000" i="1" dirty="0" smtClean="0"/>
              <a:t>у</a:t>
            </a:r>
            <a:r>
              <a:rPr lang="en-US" sz="1000" i="1" dirty="0" smtClean="0"/>
              <a:t> </a:t>
            </a:r>
            <a:r>
              <a:rPr lang="sr-Cyrl-ME" sz="1000" i="1" dirty="0" smtClean="0"/>
              <a:t>сарадњи</a:t>
            </a:r>
            <a:r>
              <a:rPr lang="en-US" sz="1000" i="1" dirty="0" smtClean="0"/>
              <a:t> </a:t>
            </a:r>
            <a:r>
              <a:rPr lang="sr-Cyrl-ME" sz="1000" i="1" dirty="0" smtClean="0"/>
              <a:t>са</a:t>
            </a:r>
            <a:r>
              <a:rPr lang="en-US" sz="1000" i="1" dirty="0" smtClean="0"/>
              <a:t> </a:t>
            </a:r>
            <a:r>
              <a:rPr lang="sr-Latn-ME" sz="1000" i="1" dirty="0" smtClean="0"/>
              <a:t>Microsoft</a:t>
            </a:r>
            <a:r>
              <a:rPr lang="en-US" sz="1000" i="1" dirty="0" smtClean="0"/>
              <a:t>-</a:t>
            </a:r>
            <a:r>
              <a:rPr lang="sr-Cyrl-ME" sz="1000" i="1" dirty="0" smtClean="0"/>
              <a:t>ом</a:t>
            </a:r>
            <a:r>
              <a:rPr lang="en-US" sz="1000" i="1" dirty="0" smtClean="0"/>
              <a:t> </a:t>
            </a:r>
            <a:r>
              <a:rPr lang="sr-Cyrl-ME" sz="1000" i="1" dirty="0" smtClean="0"/>
              <a:t>Црна</a:t>
            </a:r>
            <a:r>
              <a:rPr lang="en-US" sz="1000" i="1" dirty="0" smtClean="0"/>
              <a:t> </a:t>
            </a:r>
            <a:r>
              <a:rPr lang="sr-Cyrl-ME" sz="1000" i="1" dirty="0" smtClean="0"/>
              <a:t>Гора</a:t>
            </a:r>
            <a:r>
              <a:rPr lang="en-US" sz="1000" i="1" dirty="0" smtClean="0"/>
              <a:t> </a:t>
            </a:r>
            <a:r>
              <a:rPr lang="sr-Cyrl-ME" sz="1000" i="1" dirty="0" smtClean="0"/>
              <a:t>и</a:t>
            </a:r>
            <a:r>
              <a:rPr lang="en-US" sz="1000" i="1" dirty="0" smtClean="0"/>
              <a:t> </a:t>
            </a:r>
            <a:r>
              <a:rPr lang="sr-Cyrl-ME" sz="1000" i="1" dirty="0" smtClean="0"/>
              <a:t>освојио</a:t>
            </a:r>
            <a:r>
              <a:rPr lang="en-US" sz="1000" i="1" dirty="0" smtClean="0"/>
              <a:t> </a:t>
            </a:r>
            <a:r>
              <a:rPr lang="sr-Cyrl-ME" sz="1000" b="1" i="1" dirty="0" smtClean="0"/>
              <a:t>друго</a:t>
            </a:r>
            <a:r>
              <a:rPr lang="en-US" sz="1000" b="1" i="1" dirty="0" smtClean="0"/>
              <a:t> </a:t>
            </a:r>
            <a:r>
              <a:rPr lang="sr-Cyrl-ME" sz="1000" b="1" i="1" dirty="0" smtClean="0"/>
              <a:t>мјесто</a:t>
            </a:r>
            <a:r>
              <a:rPr lang="en-US" sz="1000" i="1" dirty="0" smtClean="0"/>
              <a:t>. </a:t>
            </a:r>
            <a:r>
              <a:rPr lang="sr-Cyrl-ME" sz="1000" i="1" dirty="0" smtClean="0"/>
              <a:t>Пројекат</a:t>
            </a:r>
            <a:r>
              <a:rPr lang="en-US" sz="1000" i="1" dirty="0" smtClean="0"/>
              <a:t> </a:t>
            </a:r>
            <a:r>
              <a:rPr lang="sr-Cyrl-ME" sz="1000" i="1" dirty="0" smtClean="0"/>
              <a:t>су</a:t>
            </a:r>
            <a:r>
              <a:rPr lang="en-US" sz="1000" i="1" dirty="0" smtClean="0"/>
              <a:t> </a:t>
            </a:r>
            <a:r>
              <a:rPr lang="sr-Cyrl-ME" sz="1000" i="1" dirty="0" smtClean="0"/>
              <a:t>реализовале</a:t>
            </a:r>
            <a:r>
              <a:rPr lang="en-US" sz="1000" i="1" dirty="0" smtClean="0"/>
              <a:t> </a:t>
            </a:r>
            <a:r>
              <a:rPr lang="sr-Cyrl-ME" sz="1000" i="1" dirty="0" smtClean="0"/>
              <a:t>професорица</a:t>
            </a:r>
            <a:r>
              <a:rPr lang="en-US" sz="1000" i="1" dirty="0" smtClean="0"/>
              <a:t> </a:t>
            </a:r>
            <a:r>
              <a:rPr lang="sr-Cyrl-ME" sz="1000" i="1" dirty="0" smtClean="0"/>
              <a:t>књижевности</a:t>
            </a:r>
            <a:r>
              <a:rPr lang="en-US" sz="1000" i="1" dirty="0" smtClean="0"/>
              <a:t> </a:t>
            </a:r>
            <a:r>
              <a:rPr lang="sr-Cyrl-ME" sz="1000" i="1" dirty="0" smtClean="0"/>
              <a:t>Вероника</a:t>
            </a:r>
            <a:r>
              <a:rPr lang="en-US" sz="1000" i="1" dirty="0" smtClean="0"/>
              <a:t> </a:t>
            </a:r>
            <a:r>
              <a:rPr lang="sr-Cyrl-ME" sz="1000" i="1" dirty="0" smtClean="0"/>
              <a:t>Рутовић</a:t>
            </a:r>
            <a:r>
              <a:rPr lang="en-US" sz="1000" i="1" dirty="0" smtClean="0"/>
              <a:t> </a:t>
            </a:r>
            <a:r>
              <a:rPr lang="sr-Cyrl-ME" sz="1000" i="1" dirty="0" smtClean="0"/>
              <a:t>и</a:t>
            </a:r>
            <a:r>
              <a:rPr lang="en-US" sz="1000" i="1" dirty="0" smtClean="0"/>
              <a:t> </a:t>
            </a:r>
            <a:r>
              <a:rPr lang="sr-Cyrl-ME" sz="1000" i="1" dirty="0" smtClean="0"/>
              <a:t>професорица</a:t>
            </a:r>
            <a:r>
              <a:rPr lang="en-US" sz="1000" i="1" dirty="0" smtClean="0"/>
              <a:t> </a:t>
            </a:r>
            <a:r>
              <a:rPr lang="sr-Cyrl-ME" sz="1000" i="1" dirty="0" smtClean="0"/>
              <a:t>математике</a:t>
            </a:r>
            <a:r>
              <a:rPr lang="en-US" sz="1000" i="1" dirty="0" smtClean="0"/>
              <a:t> </a:t>
            </a:r>
            <a:r>
              <a:rPr lang="sr-Cyrl-ME" sz="1000" i="1" dirty="0" smtClean="0"/>
              <a:t>Ана</a:t>
            </a:r>
            <a:r>
              <a:rPr lang="en-US" sz="1000" i="1" dirty="0" smtClean="0"/>
              <a:t> </a:t>
            </a:r>
            <a:r>
              <a:rPr lang="sr-Cyrl-ME" sz="1000" i="1" dirty="0" smtClean="0"/>
              <a:t>Кљајевић</a:t>
            </a:r>
            <a:r>
              <a:rPr lang="en-US" sz="1000" i="1" dirty="0" smtClean="0"/>
              <a:t>. </a:t>
            </a:r>
            <a:r>
              <a:rPr lang="sr-Cyrl-ME" sz="1000" i="1" dirty="0" smtClean="0"/>
              <a:t>Креативни</a:t>
            </a:r>
            <a:r>
              <a:rPr lang="en-US" sz="1000" i="1" dirty="0" smtClean="0"/>
              <a:t> </a:t>
            </a:r>
            <a:r>
              <a:rPr lang="sr-Cyrl-ME" sz="1000" i="1" dirty="0" smtClean="0"/>
              <a:t>дио</a:t>
            </a:r>
            <a:r>
              <a:rPr lang="en-US" sz="1000" i="1" dirty="0" smtClean="0"/>
              <a:t> </a:t>
            </a:r>
            <a:r>
              <a:rPr lang="sr-Cyrl-ME" sz="1000" i="1" dirty="0" smtClean="0"/>
              <a:t>часа</a:t>
            </a:r>
            <a:r>
              <a:rPr lang="en-US" sz="1000" i="1" dirty="0" smtClean="0"/>
              <a:t> </a:t>
            </a:r>
            <a:r>
              <a:rPr lang="sr-Cyrl-ME" sz="1000" i="1" dirty="0" smtClean="0"/>
              <a:t>помогли</a:t>
            </a:r>
            <a:r>
              <a:rPr lang="en-US" sz="1000" i="1" dirty="0" smtClean="0"/>
              <a:t> </a:t>
            </a:r>
            <a:r>
              <a:rPr lang="sr-Cyrl-ME" sz="1000" i="1" dirty="0" smtClean="0"/>
              <a:t>су</a:t>
            </a:r>
            <a:r>
              <a:rPr lang="en-US" sz="1000" i="1" dirty="0" smtClean="0"/>
              <a:t> </a:t>
            </a:r>
            <a:r>
              <a:rPr lang="sr-Cyrl-ME" sz="1000" i="1" dirty="0" smtClean="0"/>
              <a:t>професори</a:t>
            </a:r>
            <a:r>
              <a:rPr lang="en-US" sz="1000" i="1" dirty="0" smtClean="0"/>
              <a:t> </a:t>
            </a:r>
            <a:r>
              <a:rPr lang="sr-Cyrl-ME" sz="1000" i="1" dirty="0" smtClean="0"/>
              <a:t>ликовне</a:t>
            </a:r>
            <a:r>
              <a:rPr lang="en-US" sz="1000" i="1" dirty="0" smtClean="0"/>
              <a:t> </a:t>
            </a:r>
            <a:r>
              <a:rPr lang="sr-Cyrl-ME" sz="1000" i="1" dirty="0" smtClean="0"/>
              <a:t>културе</a:t>
            </a:r>
            <a:r>
              <a:rPr lang="en-US" sz="1000" i="1" dirty="0" smtClean="0"/>
              <a:t> </a:t>
            </a:r>
            <a:r>
              <a:rPr lang="sr-Cyrl-ME" sz="1000" i="1" dirty="0" smtClean="0"/>
              <a:t>Жељко</a:t>
            </a:r>
            <a:r>
              <a:rPr lang="en-US" sz="1000" i="1" dirty="0" smtClean="0"/>
              <a:t> </a:t>
            </a:r>
            <a:r>
              <a:rPr lang="sr-Cyrl-ME" sz="1000" i="1" dirty="0" smtClean="0"/>
              <a:t>Пајовић</a:t>
            </a:r>
            <a:r>
              <a:rPr lang="en-US" sz="1000" i="1" dirty="0" smtClean="0"/>
              <a:t> </a:t>
            </a:r>
            <a:r>
              <a:rPr lang="sr-Cyrl-ME" sz="1000" i="1" dirty="0" smtClean="0"/>
              <a:t>и</a:t>
            </a:r>
            <a:r>
              <a:rPr lang="en-US" sz="1000" i="1" dirty="0" smtClean="0"/>
              <a:t> </a:t>
            </a:r>
            <a:r>
              <a:rPr lang="sr-Cyrl-ME" sz="1000" i="1" dirty="0" smtClean="0"/>
              <a:t>Тијана</a:t>
            </a:r>
            <a:r>
              <a:rPr lang="en-US" sz="1000" i="1" dirty="0" smtClean="0"/>
              <a:t> </a:t>
            </a:r>
            <a:r>
              <a:rPr lang="sr-Cyrl-ME" sz="1000" i="1" dirty="0" smtClean="0"/>
              <a:t>Вујовић</a:t>
            </a:r>
            <a:r>
              <a:rPr lang="en-US" sz="1000" i="1" dirty="0" smtClean="0"/>
              <a:t>.  </a:t>
            </a:r>
          </a:p>
          <a:p>
            <a:pPr algn="just"/>
            <a:r>
              <a:rPr lang="en-US" sz="1000" i="1" dirty="0" smtClean="0"/>
              <a:t>         </a:t>
            </a:r>
            <a:r>
              <a:rPr lang="sr-Cyrl-ME" sz="1000" i="1" dirty="0" smtClean="0"/>
              <a:t>Час</a:t>
            </a:r>
            <a:r>
              <a:rPr lang="en-US" sz="1000" i="1" dirty="0" smtClean="0"/>
              <a:t> </a:t>
            </a:r>
            <a:r>
              <a:rPr lang="sr-Cyrl-ME" sz="1000" i="1" dirty="0" smtClean="0"/>
              <a:t>је</a:t>
            </a:r>
            <a:r>
              <a:rPr lang="en-US" sz="1000" i="1" dirty="0" smtClean="0"/>
              <a:t> </a:t>
            </a:r>
            <a:r>
              <a:rPr lang="sr-Cyrl-ME" sz="1000" i="1" dirty="0" smtClean="0"/>
              <a:t>реализован</a:t>
            </a:r>
            <a:r>
              <a:rPr lang="en-US" sz="1000" i="1" dirty="0" smtClean="0"/>
              <a:t> </a:t>
            </a:r>
            <a:r>
              <a:rPr lang="sr-Cyrl-ME" sz="1000" i="1" dirty="0" smtClean="0"/>
              <a:t>примјеном</a:t>
            </a:r>
            <a:r>
              <a:rPr lang="en-US" sz="1000" i="1" dirty="0" smtClean="0"/>
              <a:t> </a:t>
            </a:r>
            <a:r>
              <a:rPr lang="sr-Cyrl-ME" sz="1000" i="1" dirty="0" smtClean="0"/>
              <a:t>пројект</a:t>
            </a:r>
            <a:r>
              <a:rPr lang="en-US" sz="1000" i="1" dirty="0" smtClean="0"/>
              <a:t> </a:t>
            </a:r>
            <a:r>
              <a:rPr lang="sr-Cyrl-ME" sz="1000" i="1" dirty="0" smtClean="0"/>
              <a:t>методе</a:t>
            </a:r>
            <a:r>
              <a:rPr lang="en-US" sz="1000" i="1" dirty="0" smtClean="0"/>
              <a:t>. </a:t>
            </a:r>
            <a:r>
              <a:rPr lang="sr-Cyrl-ME" sz="1000" i="1" dirty="0" smtClean="0"/>
              <a:t>Тему</a:t>
            </a:r>
            <a:r>
              <a:rPr lang="en-US" sz="1000" i="1" dirty="0" smtClean="0"/>
              <a:t> </a:t>
            </a:r>
            <a:r>
              <a:rPr lang="sr-Cyrl-ME" sz="1000" i="1" dirty="0" smtClean="0"/>
              <a:t>су</a:t>
            </a:r>
            <a:r>
              <a:rPr lang="en-US" sz="1000" i="1" dirty="0" smtClean="0"/>
              <a:t> </a:t>
            </a:r>
            <a:r>
              <a:rPr lang="sr-Cyrl-ME" sz="1000" i="1" dirty="0" smtClean="0"/>
              <a:t>одабрали</a:t>
            </a:r>
            <a:r>
              <a:rPr lang="en-US" sz="1000" i="1" dirty="0" smtClean="0"/>
              <a:t> </a:t>
            </a:r>
            <a:r>
              <a:rPr lang="sr-Cyrl-ME" sz="1000" i="1" dirty="0" smtClean="0"/>
              <a:t>сами</a:t>
            </a:r>
            <a:r>
              <a:rPr lang="en-US" sz="1000" i="1" dirty="0" smtClean="0"/>
              <a:t> </a:t>
            </a:r>
            <a:r>
              <a:rPr lang="sr-Cyrl-ME" sz="1000" i="1" dirty="0" smtClean="0"/>
              <a:t>ученици</a:t>
            </a:r>
            <a:r>
              <a:rPr lang="en-US" sz="1000" i="1" dirty="0" smtClean="0"/>
              <a:t> </a:t>
            </a:r>
            <a:r>
              <a:rPr lang="sr-Cyrl-ME" sz="1000" i="1" dirty="0" smtClean="0"/>
              <a:t>у</a:t>
            </a:r>
            <a:r>
              <a:rPr lang="en-US" sz="1000" i="1" dirty="0" smtClean="0"/>
              <a:t> </a:t>
            </a:r>
            <a:r>
              <a:rPr lang="sr-Cyrl-ME" sz="1000" i="1" dirty="0" smtClean="0"/>
              <a:t>жељи</a:t>
            </a:r>
            <a:r>
              <a:rPr lang="en-US" sz="1000" i="1" dirty="0" smtClean="0"/>
              <a:t> </a:t>
            </a:r>
            <a:r>
              <a:rPr lang="sr-Cyrl-ME" sz="1000" i="1" dirty="0" smtClean="0"/>
              <a:t>да</a:t>
            </a:r>
            <a:r>
              <a:rPr lang="en-US" sz="1000" i="1" dirty="0" smtClean="0"/>
              <a:t> </a:t>
            </a:r>
            <a:r>
              <a:rPr lang="sr-Cyrl-ME" sz="1000" i="1" dirty="0" smtClean="0"/>
              <a:t>стекну</a:t>
            </a:r>
            <a:r>
              <a:rPr lang="en-US" sz="1000" i="1" dirty="0" smtClean="0"/>
              <a:t> </a:t>
            </a:r>
            <a:r>
              <a:rPr lang="sr-Cyrl-ME" sz="1000" i="1" dirty="0" smtClean="0"/>
              <a:t>што</a:t>
            </a:r>
            <a:r>
              <a:rPr lang="en-US" sz="1000" i="1" dirty="0" smtClean="0"/>
              <a:t> </a:t>
            </a:r>
            <a:r>
              <a:rPr lang="sr-Cyrl-ME" sz="1000" i="1" dirty="0" smtClean="0"/>
              <a:t>потпунију</a:t>
            </a:r>
            <a:r>
              <a:rPr lang="en-US" sz="1000" i="1" dirty="0" smtClean="0"/>
              <a:t> </a:t>
            </a:r>
            <a:r>
              <a:rPr lang="sr-Cyrl-ME" sz="1000" i="1" dirty="0" smtClean="0"/>
              <a:t>слику</a:t>
            </a:r>
            <a:r>
              <a:rPr lang="en-US" sz="1000" i="1" dirty="0" smtClean="0"/>
              <a:t> </a:t>
            </a:r>
            <a:r>
              <a:rPr lang="sr-Cyrl-ME" sz="1000" i="1" dirty="0" smtClean="0"/>
              <a:t>о</a:t>
            </a:r>
            <a:r>
              <a:rPr lang="en-US" sz="1000" i="1" dirty="0" smtClean="0"/>
              <a:t> </a:t>
            </a:r>
            <a:r>
              <a:rPr lang="sr-Cyrl-ME" sz="1000" i="1" dirty="0" smtClean="0"/>
              <a:t>нашој</a:t>
            </a:r>
            <a:r>
              <a:rPr lang="en-US" sz="1000" i="1" dirty="0" smtClean="0"/>
              <a:t> </a:t>
            </a:r>
            <a:r>
              <a:rPr lang="sr-Cyrl-ME" sz="1000" i="1" dirty="0" smtClean="0"/>
              <a:t>пријестоници</a:t>
            </a:r>
            <a:r>
              <a:rPr lang="en-US" sz="1000" i="1" dirty="0" smtClean="0"/>
              <a:t>. </a:t>
            </a:r>
            <a:r>
              <a:rPr lang="sr-Cyrl-ME" sz="1000" i="1" dirty="0" smtClean="0"/>
              <a:t>У</a:t>
            </a:r>
            <a:r>
              <a:rPr lang="en-US" sz="1000" i="1" dirty="0" smtClean="0"/>
              <a:t> </a:t>
            </a:r>
            <a:r>
              <a:rPr lang="sr-Cyrl-ME" sz="1000" i="1" dirty="0" smtClean="0"/>
              <a:t>оквиру</a:t>
            </a:r>
            <a:r>
              <a:rPr lang="en-US" sz="1000" i="1" dirty="0" smtClean="0"/>
              <a:t> </a:t>
            </a:r>
            <a:r>
              <a:rPr lang="sr-Cyrl-ME" sz="1000" i="1" dirty="0" smtClean="0"/>
              <a:t>реализације</a:t>
            </a:r>
            <a:r>
              <a:rPr lang="en-US" sz="1000" i="1" dirty="0" smtClean="0"/>
              <a:t> </a:t>
            </a:r>
            <a:r>
              <a:rPr lang="sr-Cyrl-ME" sz="1000" i="1" dirty="0" smtClean="0"/>
              <a:t>пројекта</a:t>
            </a:r>
            <a:r>
              <a:rPr lang="en-US" sz="1000" i="1" dirty="0" smtClean="0"/>
              <a:t> </a:t>
            </a:r>
            <a:r>
              <a:rPr lang="sr-Cyrl-ME" sz="1000" i="1" dirty="0" smtClean="0"/>
              <a:t>управа</a:t>
            </a:r>
            <a:r>
              <a:rPr lang="en-US" sz="1000" i="1" dirty="0" smtClean="0"/>
              <a:t> </a:t>
            </a:r>
            <a:r>
              <a:rPr lang="sr-Cyrl-ME" sz="1000" i="1" dirty="0" smtClean="0"/>
              <a:t>школе</a:t>
            </a:r>
            <a:r>
              <a:rPr lang="en-US" sz="1000" i="1" dirty="0" smtClean="0"/>
              <a:t> </a:t>
            </a:r>
            <a:r>
              <a:rPr lang="sr-Cyrl-ME" sz="1000" i="1" dirty="0" smtClean="0"/>
              <a:t>је</a:t>
            </a:r>
            <a:r>
              <a:rPr lang="en-US" sz="1000" i="1" dirty="0" smtClean="0"/>
              <a:t> </a:t>
            </a:r>
            <a:r>
              <a:rPr lang="sr-Cyrl-ME" sz="1000" i="1" dirty="0" smtClean="0"/>
              <a:t>организовала</a:t>
            </a:r>
            <a:r>
              <a:rPr lang="en-US" sz="1000" i="1" dirty="0" smtClean="0"/>
              <a:t> </a:t>
            </a:r>
            <a:r>
              <a:rPr lang="sr-Cyrl-ME" sz="1000" i="1" dirty="0" smtClean="0"/>
              <a:t>једнодневну</a:t>
            </a:r>
            <a:r>
              <a:rPr lang="en-US" sz="1000" i="1" dirty="0" smtClean="0"/>
              <a:t> </a:t>
            </a:r>
            <a:r>
              <a:rPr lang="sr-Cyrl-ME" sz="1000" i="1" dirty="0" smtClean="0"/>
              <a:t>посјету</a:t>
            </a:r>
            <a:r>
              <a:rPr lang="en-US" sz="1000" i="1" dirty="0" smtClean="0"/>
              <a:t> </a:t>
            </a:r>
            <a:r>
              <a:rPr lang="sr-Cyrl-ME" sz="1000" i="1" dirty="0" smtClean="0"/>
              <a:t>Цетињу</a:t>
            </a:r>
            <a:r>
              <a:rPr lang="en-US" sz="1000" i="1" dirty="0" smtClean="0"/>
              <a:t>. </a:t>
            </a:r>
            <a:r>
              <a:rPr lang="sr-Cyrl-ME" sz="1000" i="1" dirty="0" smtClean="0"/>
              <a:t>Био</a:t>
            </a:r>
            <a:r>
              <a:rPr lang="en-US" sz="1000" i="1" dirty="0" smtClean="0"/>
              <a:t> </a:t>
            </a:r>
            <a:r>
              <a:rPr lang="sr-Cyrl-ME" sz="1000" i="1" dirty="0" smtClean="0"/>
              <a:t>је</a:t>
            </a:r>
            <a:r>
              <a:rPr lang="en-US" sz="1000" i="1" dirty="0" smtClean="0"/>
              <a:t> </a:t>
            </a:r>
            <a:r>
              <a:rPr lang="sr-Cyrl-ME" sz="1000" i="1" dirty="0" smtClean="0"/>
              <a:t>то</a:t>
            </a:r>
            <a:r>
              <a:rPr lang="en-US" sz="1000" i="1" dirty="0" smtClean="0"/>
              <a:t> </a:t>
            </a:r>
            <a:r>
              <a:rPr lang="sr-Cyrl-ME" sz="1000" i="1" dirty="0" smtClean="0"/>
              <a:t>радно</a:t>
            </a:r>
            <a:r>
              <a:rPr lang="en-US" sz="1000" i="1" dirty="0" smtClean="0"/>
              <a:t> </a:t>
            </a:r>
            <a:r>
              <a:rPr lang="sr-Cyrl-ME" sz="1000" i="1" dirty="0" smtClean="0"/>
              <a:t>проведен</a:t>
            </a:r>
            <a:r>
              <a:rPr lang="en-US" sz="1000" i="1" dirty="0" smtClean="0"/>
              <a:t> </a:t>
            </a:r>
            <a:r>
              <a:rPr lang="sr-Cyrl-ME" sz="1000" i="1" dirty="0" smtClean="0"/>
              <a:t>дан</a:t>
            </a:r>
            <a:r>
              <a:rPr lang="en-US" sz="1000" i="1" dirty="0" smtClean="0"/>
              <a:t> </a:t>
            </a:r>
            <a:r>
              <a:rPr lang="sr-Cyrl-ME" sz="1000" i="1" dirty="0" smtClean="0"/>
              <a:t>уз</a:t>
            </a:r>
            <a:r>
              <a:rPr lang="en-US" sz="1000" i="1" dirty="0" smtClean="0"/>
              <a:t> </a:t>
            </a:r>
            <a:r>
              <a:rPr lang="sr-Cyrl-ME" sz="1000" i="1" dirty="0" smtClean="0"/>
              <a:t>лијепо</a:t>
            </a:r>
            <a:r>
              <a:rPr lang="en-US" sz="1000" i="1" dirty="0" smtClean="0"/>
              <a:t> </a:t>
            </a:r>
            <a:r>
              <a:rPr lang="sr-Cyrl-ME" sz="1000" i="1" dirty="0" smtClean="0"/>
              <a:t>дружење</a:t>
            </a:r>
            <a:r>
              <a:rPr lang="en-US" sz="1000" i="1" dirty="0" smtClean="0"/>
              <a:t>. </a:t>
            </a:r>
            <a:r>
              <a:rPr lang="sr-Cyrl-ME" sz="1000" i="1" dirty="0" smtClean="0"/>
              <a:t>Ученици</a:t>
            </a:r>
            <a:r>
              <a:rPr lang="en-US" sz="1000" i="1" dirty="0" smtClean="0"/>
              <a:t> </a:t>
            </a:r>
            <a:r>
              <a:rPr lang="sr-Cyrl-ME" sz="1000" i="1" dirty="0" smtClean="0"/>
              <a:t>су</a:t>
            </a:r>
            <a:r>
              <a:rPr lang="en-US" sz="1000" i="1" dirty="0" smtClean="0"/>
              <a:t> </a:t>
            </a:r>
            <a:r>
              <a:rPr lang="sr-Cyrl-ME" sz="1000" i="1" dirty="0" smtClean="0"/>
              <a:t>обишли</a:t>
            </a:r>
            <a:r>
              <a:rPr lang="en-US" sz="1000" i="1" dirty="0" smtClean="0"/>
              <a:t> </a:t>
            </a:r>
            <a:r>
              <a:rPr lang="sr-Cyrl-ME" sz="1000" i="1" dirty="0" smtClean="0"/>
              <a:t>културно</a:t>
            </a:r>
            <a:r>
              <a:rPr lang="en-US" sz="1000" i="1" dirty="0" smtClean="0"/>
              <a:t>-</a:t>
            </a:r>
            <a:r>
              <a:rPr lang="sr-Cyrl-ME" sz="1000" i="1" dirty="0" smtClean="0"/>
              <a:t>историјске</a:t>
            </a:r>
            <a:r>
              <a:rPr lang="en-US" sz="1000" i="1" dirty="0" smtClean="0"/>
              <a:t> </a:t>
            </a:r>
            <a:r>
              <a:rPr lang="sr-Cyrl-ME" sz="1000" i="1" dirty="0" smtClean="0"/>
              <a:t>знаменитости</a:t>
            </a:r>
            <a:r>
              <a:rPr lang="en-US" sz="1000" i="1" dirty="0" smtClean="0"/>
              <a:t>, </a:t>
            </a:r>
            <a:r>
              <a:rPr lang="sr-Cyrl-ME" sz="1000" i="1" dirty="0" smtClean="0"/>
              <a:t>разговарали</a:t>
            </a:r>
            <a:r>
              <a:rPr lang="en-US" sz="1000" i="1" dirty="0" smtClean="0"/>
              <a:t> </a:t>
            </a:r>
            <a:r>
              <a:rPr lang="sr-Cyrl-ME" sz="1000" i="1" dirty="0" smtClean="0"/>
              <a:t>су</a:t>
            </a:r>
            <a:r>
              <a:rPr lang="en-US" sz="1000" i="1" dirty="0" smtClean="0"/>
              <a:t> </a:t>
            </a:r>
            <a:r>
              <a:rPr lang="sr-Cyrl-ME" sz="1000" i="1" dirty="0" smtClean="0"/>
              <a:t>са</a:t>
            </a:r>
            <a:r>
              <a:rPr lang="en-US" sz="1000" i="1" dirty="0" smtClean="0"/>
              <a:t> </a:t>
            </a:r>
            <a:r>
              <a:rPr lang="sr-Cyrl-ME" sz="1000" i="1" dirty="0" smtClean="0"/>
              <a:t>циљним</a:t>
            </a:r>
            <a:r>
              <a:rPr lang="en-US" sz="1000" i="1" dirty="0" smtClean="0"/>
              <a:t> </a:t>
            </a:r>
            <a:r>
              <a:rPr lang="sr-Cyrl-ME" sz="1000" i="1" dirty="0" smtClean="0"/>
              <a:t>групама</a:t>
            </a:r>
            <a:r>
              <a:rPr lang="en-US" sz="1000" i="1" dirty="0" smtClean="0"/>
              <a:t>, </a:t>
            </a:r>
            <a:r>
              <a:rPr lang="sr-Cyrl-ME" sz="1000" i="1" dirty="0" smtClean="0"/>
              <a:t>биљежили</a:t>
            </a:r>
            <a:r>
              <a:rPr lang="en-US" sz="1000" i="1" dirty="0" smtClean="0"/>
              <a:t>, </a:t>
            </a:r>
            <a:r>
              <a:rPr lang="sr-Cyrl-ME" sz="1000" i="1" dirty="0" smtClean="0"/>
              <a:t>фотографисали</a:t>
            </a:r>
            <a:r>
              <a:rPr lang="en-US" sz="1000" i="1" dirty="0" smtClean="0"/>
              <a:t> </a:t>
            </a:r>
            <a:r>
              <a:rPr lang="sr-Cyrl-ME" sz="1000" i="1" dirty="0" smtClean="0"/>
              <a:t>и</a:t>
            </a:r>
            <a:r>
              <a:rPr lang="en-US" sz="1000" i="1" dirty="0" smtClean="0"/>
              <a:t> </a:t>
            </a:r>
            <a:r>
              <a:rPr lang="sr-Cyrl-ME" sz="1000" i="1" dirty="0" smtClean="0"/>
              <a:t>правили</a:t>
            </a:r>
            <a:r>
              <a:rPr lang="en-US" sz="1000" i="1" dirty="0" smtClean="0"/>
              <a:t> </a:t>
            </a:r>
            <a:r>
              <a:rPr lang="sr-Cyrl-ME" sz="1000" i="1" dirty="0" smtClean="0"/>
              <a:t>видео</a:t>
            </a:r>
            <a:r>
              <a:rPr lang="en-US" sz="1000" i="1" dirty="0" smtClean="0"/>
              <a:t> </a:t>
            </a:r>
            <a:r>
              <a:rPr lang="sr-Cyrl-ME" sz="1000" i="1" dirty="0" smtClean="0"/>
              <a:t>снимке</a:t>
            </a:r>
            <a:r>
              <a:rPr lang="en-US" sz="1000" i="1" dirty="0" smtClean="0"/>
              <a:t>. </a:t>
            </a:r>
            <a:r>
              <a:rPr lang="sr-Cyrl-ME" sz="1000" i="1" dirty="0" smtClean="0"/>
              <a:t>Своје</a:t>
            </a:r>
            <a:r>
              <a:rPr lang="en-US" sz="1000" i="1" dirty="0" smtClean="0"/>
              <a:t> </a:t>
            </a:r>
            <a:r>
              <a:rPr lang="sr-Cyrl-ME" sz="1000" i="1" dirty="0" smtClean="0"/>
              <a:t>утиске</a:t>
            </a:r>
            <a:r>
              <a:rPr lang="en-US" sz="1000" i="1" dirty="0" smtClean="0"/>
              <a:t> </a:t>
            </a:r>
            <a:r>
              <a:rPr lang="sr-Cyrl-ME" sz="1000" i="1" dirty="0" smtClean="0"/>
              <a:t>су</a:t>
            </a:r>
            <a:r>
              <a:rPr lang="en-US" sz="1000" i="1" dirty="0" smtClean="0"/>
              <a:t> </a:t>
            </a:r>
            <a:r>
              <a:rPr lang="sr-Cyrl-ME" sz="1000" i="1" dirty="0" smtClean="0"/>
              <a:t>објединили</a:t>
            </a:r>
            <a:r>
              <a:rPr lang="en-US" sz="1000" i="1" dirty="0" smtClean="0"/>
              <a:t> </a:t>
            </a:r>
            <a:r>
              <a:rPr lang="sr-Cyrl-ME" sz="1000" i="1" dirty="0" smtClean="0"/>
              <a:t>у</a:t>
            </a:r>
            <a:r>
              <a:rPr lang="en-US" sz="1000" i="1" dirty="0" smtClean="0"/>
              <a:t> </a:t>
            </a:r>
            <a:r>
              <a:rPr lang="sr-Cyrl-ME" sz="1000" i="1" dirty="0" smtClean="0"/>
              <a:t>путопис</a:t>
            </a:r>
            <a:r>
              <a:rPr lang="en-US" sz="1000" i="1" dirty="0" smtClean="0"/>
              <a:t>. </a:t>
            </a:r>
          </a:p>
          <a:p>
            <a:pPr algn="just"/>
            <a:r>
              <a:rPr lang="en-US" sz="1000" i="1" dirty="0" smtClean="0"/>
              <a:t>         </a:t>
            </a:r>
            <a:r>
              <a:rPr lang="sr-Cyrl-ME" sz="1000" i="1" dirty="0" smtClean="0"/>
              <a:t>Презентација</a:t>
            </a:r>
            <a:r>
              <a:rPr lang="en-US" sz="1000" i="1" dirty="0" smtClean="0"/>
              <a:t> </a:t>
            </a:r>
            <a:r>
              <a:rPr lang="sr-Cyrl-ME" sz="1000" i="1" dirty="0" smtClean="0"/>
              <a:t>је</a:t>
            </a:r>
            <a:r>
              <a:rPr lang="en-US" sz="1000" i="1" dirty="0" smtClean="0"/>
              <a:t> </a:t>
            </a:r>
            <a:r>
              <a:rPr lang="sr-Cyrl-ME" sz="1000" i="1" dirty="0" smtClean="0"/>
              <a:t>била</a:t>
            </a:r>
            <a:r>
              <a:rPr lang="en-US" sz="1000" i="1" dirty="0" smtClean="0"/>
              <a:t> </a:t>
            </a:r>
            <a:r>
              <a:rPr lang="sr-Cyrl-ME" sz="1000" i="1" dirty="0" smtClean="0"/>
              <a:t>пропраћена</a:t>
            </a:r>
            <a:r>
              <a:rPr lang="en-US" sz="1000" i="1" dirty="0" smtClean="0"/>
              <a:t> </a:t>
            </a:r>
            <a:r>
              <a:rPr lang="sr-Cyrl-ME" sz="1000" i="1" dirty="0" smtClean="0"/>
              <a:t>многим</a:t>
            </a:r>
            <a:r>
              <a:rPr lang="en-US" sz="1000" i="1" dirty="0" smtClean="0"/>
              <a:t> </a:t>
            </a:r>
            <a:r>
              <a:rPr lang="sr-Cyrl-ME" sz="1000" i="1" dirty="0" smtClean="0"/>
              <a:t>интервјуима</a:t>
            </a:r>
            <a:r>
              <a:rPr lang="en-US" sz="1000" i="1" dirty="0" smtClean="0"/>
              <a:t>, </a:t>
            </a:r>
            <a:r>
              <a:rPr lang="sr-Cyrl-ME" sz="1000" i="1" dirty="0" smtClean="0"/>
              <a:t>фотографијама</a:t>
            </a:r>
            <a:r>
              <a:rPr lang="en-US" sz="1000" i="1" dirty="0" smtClean="0"/>
              <a:t> </a:t>
            </a:r>
            <a:r>
              <a:rPr lang="sr-Cyrl-ME" sz="1000" i="1" dirty="0" smtClean="0"/>
              <a:t>и</a:t>
            </a:r>
            <a:r>
              <a:rPr lang="en-US" sz="1000" i="1" dirty="0" smtClean="0"/>
              <a:t> </a:t>
            </a:r>
            <a:r>
              <a:rPr lang="sr-Cyrl-ME" sz="1000" i="1" dirty="0" smtClean="0"/>
              <a:t>примјереном</a:t>
            </a:r>
            <a:r>
              <a:rPr lang="en-US" sz="1000" i="1" dirty="0" smtClean="0"/>
              <a:t> </a:t>
            </a:r>
            <a:r>
              <a:rPr lang="sr-Cyrl-ME" sz="1000" i="1" dirty="0" smtClean="0"/>
              <a:t>музиком</a:t>
            </a:r>
            <a:r>
              <a:rPr lang="en-US" sz="1000" i="1" dirty="0" smtClean="0"/>
              <a:t>. </a:t>
            </a:r>
            <a:r>
              <a:rPr lang="sr-Cyrl-ME" sz="1000" i="1" dirty="0" smtClean="0"/>
              <a:t>Многобројни</a:t>
            </a:r>
            <a:r>
              <a:rPr lang="en-US" sz="1000" i="1" dirty="0" smtClean="0"/>
              <a:t> </a:t>
            </a:r>
            <a:r>
              <a:rPr lang="sr-Cyrl-ME" sz="1000" i="1" dirty="0" smtClean="0"/>
              <a:t>гости</a:t>
            </a:r>
            <a:r>
              <a:rPr lang="en-US" sz="1000" i="1" dirty="0" smtClean="0"/>
              <a:t> </a:t>
            </a:r>
            <a:r>
              <a:rPr lang="sr-Cyrl-ME" sz="1000" i="1" dirty="0" smtClean="0"/>
              <a:t>били</a:t>
            </a:r>
            <a:r>
              <a:rPr lang="en-US" sz="1000" i="1" dirty="0" smtClean="0"/>
              <a:t> </a:t>
            </a:r>
            <a:r>
              <a:rPr lang="sr-Cyrl-ME" sz="1000" i="1" dirty="0" smtClean="0"/>
              <a:t>су</a:t>
            </a:r>
            <a:r>
              <a:rPr lang="en-US" sz="1000" i="1" dirty="0" smtClean="0"/>
              <a:t> </a:t>
            </a:r>
            <a:r>
              <a:rPr lang="sr-Cyrl-ME" sz="1000" i="1" dirty="0" smtClean="0"/>
              <a:t>одушевљени</a:t>
            </a:r>
            <a:r>
              <a:rPr lang="en-US" sz="1000" i="1" dirty="0" smtClean="0"/>
              <a:t> </a:t>
            </a:r>
            <a:r>
              <a:rPr lang="sr-Cyrl-ME" sz="1000" i="1" dirty="0" smtClean="0"/>
              <a:t>садржајношћу</a:t>
            </a:r>
            <a:r>
              <a:rPr lang="en-US" sz="1000" i="1" dirty="0" smtClean="0"/>
              <a:t> </a:t>
            </a:r>
            <a:r>
              <a:rPr lang="sr-Cyrl-ME" sz="1000" i="1" dirty="0" smtClean="0"/>
              <a:t>и</a:t>
            </a:r>
            <a:r>
              <a:rPr lang="en-US" sz="1000" i="1" dirty="0" smtClean="0"/>
              <a:t> </a:t>
            </a:r>
            <a:r>
              <a:rPr lang="sr-Cyrl-ME" sz="1000" i="1" dirty="0" smtClean="0"/>
              <a:t>озбиљношћу</a:t>
            </a:r>
            <a:r>
              <a:rPr lang="en-US" sz="1000" i="1" dirty="0" smtClean="0"/>
              <a:t> </a:t>
            </a:r>
            <a:r>
              <a:rPr lang="sr-Cyrl-ME" sz="1000" i="1" dirty="0" smtClean="0"/>
              <a:t>са</a:t>
            </a:r>
            <a:r>
              <a:rPr lang="en-US" sz="1000" i="1" dirty="0" smtClean="0"/>
              <a:t> </a:t>
            </a:r>
            <a:r>
              <a:rPr lang="sr-Cyrl-ME" sz="1000" i="1" dirty="0" smtClean="0"/>
              <a:t>којом</a:t>
            </a:r>
            <a:r>
              <a:rPr lang="en-US" sz="1000" i="1" dirty="0" smtClean="0"/>
              <a:t> </a:t>
            </a:r>
            <a:r>
              <a:rPr lang="sr-Cyrl-ME" sz="1000" i="1" dirty="0" smtClean="0"/>
              <a:t>су</a:t>
            </a:r>
            <a:r>
              <a:rPr lang="en-US" sz="1000" i="1" dirty="0" smtClean="0"/>
              <a:t> </a:t>
            </a:r>
            <a:r>
              <a:rPr lang="sr-Cyrl-ME" sz="1000" i="1" dirty="0" smtClean="0"/>
              <a:t>ученици</a:t>
            </a:r>
            <a:r>
              <a:rPr lang="en-US" sz="1000" i="1" dirty="0" smtClean="0"/>
              <a:t> </a:t>
            </a:r>
            <a:r>
              <a:rPr lang="sr-Cyrl-ME" sz="1000" i="1" dirty="0" smtClean="0"/>
              <a:t>приступили</a:t>
            </a:r>
            <a:r>
              <a:rPr lang="en-US" sz="1000" i="1" dirty="0" smtClean="0"/>
              <a:t> </a:t>
            </a:r>
            <a:r>
              <a:rPr lang="sr-Cyrl-ME" sz="1000" i="1" dirty="0" smtClean="0"/>
              <a:t>овој</a:t>
            </a:r>
            <a:r>
              <a:rPr lang="en-US" sz="1000" i="1" dirty="0" smtClean="0"/>
              <a:t> </a:t>
            </a:r>
            <a:r>
              <a:rPr lang="sr-Cyrl-ME" sz="1000" i="1" dirty="0" smtClean="0"/>
              <a:t>теми</a:t>
            </a:r>
            <a:r>
              <a:rPr lang="en-US" sz="1000" i="1" dirty="0" smtClean="0"/>
              <a:t>. </a:t>
            </a:r>
            <a:r>
              <a:rPr lang="sr-Cyrl-ME" sz="1000" i="1" dirty="0" smtClean="0"/>
              <a:t>У</a:t>
            </a:r>
            <a:r>
              <a:rPr lang="en-US" sz="1000" i="1" dirty="0" smtClean="0"/>
              <a:t> </a:t>
            </a:r>
            <a:r>
              <a:rPr lang="sr-Cyrl-ME" sz="1000" i="1" dirty="0" smtClean="0"/>
              <a:t>циљу</a:t>
            </a:r>
            <a:r>
              <a:rPr lang="en-US" sz="1000" i="1" dirty="0" smtClean="0"/>
              <a:t> </a:t>
            </a:r>
            <a:r>
              <a:rPr lang="sr-Cyrl-ME" sz="1000" i="1" dirty="0" smtClean="0"/>
              <a:t>хуманости</a:t>
            </a:r>
            <a:r>
              <a:rPr lang="en-US" sz="1000" i="1" dirty="0" smtClean="0"/>
              <a:t> </a:t>
            </a:r>
            <a:r>
              <a:rPr lang="sr-Cyrl-ME" sz="1000" i="1" dirty="0" smtClean="0"/>
              <a:t>и</a:t>
            </a:r>
            <a:r>
              <a:rPr lang="en-US" sz="1000" i="1" dirty="0" smtClean="0"/>
              <a:t> </a:t>
            </a:r>
            <a:r>
              <a:rPr lang="sr-Cyrl-ME" sz="1000" i="1" dirty="0" smtClean="0"/>
              <a:t>жеље</a:t>
            </a:r>
            <a:r>
              <a:rPr lang="en-US" sz="1000" i="1" dirty="0" smtClean="0"/>
              <a:t> </a:t>
            </a:r>
            <a:r>
              <a:rPr lang="sr-Cyrl-ME" sz="1000" i="1" dirty="0" smtClean="0"/>
              <a:t>да</a:t>
            </a:r>
            <a:r>
              <a:rPr lang="en-US" sz="1000" i="1" dirty="0" smtClean="0"/>
              <a:t> </a:t>
            </a:r>
            <a:r>
              <a:rPr lang="sr-Cyrl-ME" sz="1000" i="1" dirty="0" smtClean="0"/>
              <a:t>се</a:t>
            </a:r>
            <a:r>
              <a:rPr lang="en-US" sz="1000" i="1" dirty="0" smtClean="0"/>
              <a:t> </a:t>
            </a:r>
            <a:r>
              <a:rPr lang="sr-Cyrl-ME" sz="1000" i="1" dirty="0" smtClean="0"/>
              <a:t>Цетињу</a:t>
            </a:r>
            <a:r>
              <a:rPr lang="en-US" sz="1000" i="1" dirty="0" smtClean="0"/>
              <a:t> </a:t>
            </a:r>
            <a:r>
              <a:rPr lang="sr-Cyrl-ME" sz="1000" i="1" dirty="0" smtClean="0"/>
              <a:t>врати</a:t>
            </a:r>
            <a:r>
              <a:rPr lang="en-US" sz="1000" i="1" dirty="0" smtClean="0"/>
              <a:t> </a:t>
            </a:r>
            <a:r>
              <a:rPr lang="sr-Cyrl-ME" sz="1000" i="1" dirty="0" smtClean="0"/>
              <a:t>некадашњи</a:t>
            </a:r>
            <a:r>
              <a:rPr lang="en-US" sz="1000" i="1" dirty="0" smtClean="0"/>
              <a:t> </a:t>
            </a:r>
            <a:r>
              <a:rPr lang="sr-Cyrl-ME" sz="1000" i="1" dirty="0" smtClean="0"/>
              <a:t>сјај</a:t>
            </a:r>
            <a:r>
              <a:rPr lang="en-US" sz="1000" i="1" dirty="0" smtClean="0"/>
              <a:t> </a:t>
            </a:r>
            <a:r>
              <a:rPr lang="sr-Cyrl-ME" sz="1000" i="1" dirty="0" smtClean="0"/>
              <a:t>упутили</a:t>
            </a:r>
            <a:r>
              <a:rPr lang="en-US" sz="1000" i="1" dirty="0" smtClean="0"/>
              <a:t> </a:t>
            </a:r>
            <a:r>
              <a:rPr lang="sr-Cyrl-ME" sz="1000" i="1" dirty="0" smtClean="0"/>
              <a:t>смо</a:t>
            </a:r>
            <a:r>
              <a:rPr lang="en-US" sz="1000" i="1" dirty="0" smtClean="0"/>
              <a:t> </a:t>
            </a:r>
            <a:r>
              <a:rPr lang="sr-Cyrl-ME" sz="1000" i="1" dirty="0" smtClean="0"/>
              <a:t>и</a:t>
            </a:r>
            <a:r>
              <a:rPr lang="en-US" sz="1000" i="1" dirty="0" smtClean="0"/>
              <a:t> </a:t>
            </a:r>
            <a:r>
              <a:rPr lang="sr-Cyrl-ME" sz="1000" i="1" dirty="0" smtClean="0"/>
              <a:t>писмо</a:t>
            </a:r>
            <a:r>
              <a:rPr lang="en-US" sz="1000" i="1" dirty="0" smtClean="0"/>
              <a:t> </a:t>
            </a:r>
            <a:r>
              <a:rPr lang="sr-Cyrl-ME" sz="1000" i="1" dirty="0" smtClean="0"/>
              <a:t>градоначелнику</a:t>
            </a:r>
            <a:r>
              <a:rPr lang="en-US" sz="1000" i="1" dirty="0" smtClean="0"/>
              <a:t> </a:t>
            </a:r>
            <a:r>
              <a:rPr lang="sr-Cyrl-ME" sz="1000" i="1" dirty="0" smtClean="0"/>
              <a:t>Цетиња</a:t>
            </a:r>
            <a:r>
              <a:rPr lang="en-US" sz="1000" i="1" dirty="0" smtClean="0"/>
              <a:t> </a:t>
            </a:r>
            <a:r>
              <a:rPr lang="sr-Cyrl-ME" sz="1000" i="1" dirty="0" smtClean="0"/>
              <a:t>господину</a:t>
            </a:r>
            <a:r>
              <a:rPr lang="en-US" sz="1000" i="1" dirty="0" smtClean="0"/>
              <a:t> </a:t>
            </a:r>
            <a:r>
              <a:rPr lang="sr-Cyrl-ME" sz="1000" i="1" dirty="0" smtClean="0"/>
              <a:t>Александру</a:t>
            </a:r>
            <a:r>
              <a:rPr lang="en-US" sz="1000" i="1" dirty="0" smtClean="0"/>
              <a:t> </a:t>
            </a:r>
            <a:r>
              <a:rPr lang="sr-Cyrl-ME" sz="1000" i="1" dirty="0" smtClean="0"/>
              <a:t>Богдановићу</a:t>
            </a:r>
            <a:r>
              <a:rPr lang="en-US" sz="1000" i="1" dirty="0" smtClean="0"/>
              <a:t> </a:t>
            </a:r>
            <a:r>
              <a:rPr lang="sr-Cyrl-ME" sz="1000" i="1" dirty="0" smtClean="0"/>
              <a:t>и</a:t>
            </a:r>
            <a:r>
              <a:rPr lang="en-US" sz="1000" i="1" dirty="0" smtClean="0"/>
              <a:t> </a:t>
            </a:r>
            <a:r>
              <a:rPr lang="sr-Cyrl-ME" sz="1000" i="1" dirty="0" smtClean="0"/>
              <a:t>пожељели</a:t>
            </a:r>
            <a:r>
              <a:rPr lang="en-US" sz="1000" i="1" dirty="0" smtClean="0"/>
              <a:t> </a:t>
            </a:r>
            <a:r>
              <a:rPr lang="sr-Cyrl-ME" sz="1000" i="1" dirty="0" smtClean="0"/>
              <a:t>му</a:t>
            </a:r>
            <a:r>
              <a:rPr lang="en-US" sz="1000" i="1" dirty="0" smtClean="0"/>
              <a:t> </a:t>
            </a:r>
            <a:r>
              <a:rPr lang="sr-Cyrl-ME" sz="1000" i="1" dirty="0" smtClean="0"/>
              <a:t>успјех</a:t>
            </a:r>
            <a:r>
              <a:rPr lang="en-US" sz="1000" i="1" dirty="0" smtClean="0"/>
              <a:t> </a:t>
            </a:r>
            <a:r>
              <a:rPr lang="sr-Cyrl-ME" sz="1000" i="1" dirty="0" smtClean="0"/>
              <a:t>у</a:t>
            </a:r>
            <a:r>
              <a:rPr lang="en-US" sz="1000" i="1" dirty="0" smtClean="0"/>
              <a:t> </a:t>
            </a:r>
            <a:r>
              <a:rPr lang="sr-Cyrl-ME" sz="1000" i="1" dirty="0" smtClean="0"/>
              <a:t>раду</a:t>
            </a:r>
            <a:r>
              <a:rPr lang="en-US" sz="1000" i="1" dirty="0" smtClean="0"/>
              <a:t>. </a:t>
            </a:r>
          </a:p>
          <a:p>
            <a:r>
              <a:rPr lang="en-US" sz="1100" i="1" dirty="0" smtClean="0"/>
              <a:t> </a:t>
            </a:r>
          </a:p>
          <a:p>
            <a:r>
              <a:rPr lang="en-US" sz="1000" i="1" dirty="0" smtClean="0"/>
              <a:t>         </a:t>
            </a:r>
            <a:r>
              <a:rPr lang="sr-Cyrl-ME" sz="1000" i="1" dirty="0" smtClean="0"/>
              <a:t>Садржај</a:t>
            </a:r>
            <a:r>
              <a:rPr lang="en-US" sz="1000" i="1" dirty="0" smtClean="0"/>
              <a:t> </a:t>
            </a:r>
            <a:r>
              <a:rPr lang="sr-Cyrl-ME" sz="1000" i="1" dirty="0" smtClean="0"/>
              <a:t>овог</a:t>
            </a:r>
            <a:r>
              <a:rPr lang="en-US" sz="1000" i="1" dirty="0" smtClean="0"/>
              <a:t> </a:t>
            </a:r>
            <a:r>
              <a:rPr lang="sr-Cyrl-ME" sz="1000" i="1" dirty="0" smtClean="0"/>
              <a:t>пројекта</a:t>
            </a:r>
            <a:r>
              <a:rPr lang="en-US" sz="1000" i="1" dirty="0" smtClean="0"/>
              <a:t> </a:t>
            </a:r>
            <a:r>
              <a:rPr lang="sr-Cyrl-ME" sz="1000" i="1" dirty="0" smtClean="0"/>
              <a:t>можете</a:t>
            </a:r>
            <a:r>
              <a:rPr lang="en-US" sz="1000" i="1" dirty="0" smtClean="0"/>
              <a:t> </a:t>
            </a:r>
            <a:r>
              <a:rPr lang="sr-Cyrl-ME" sz="1000" i="1" dirty="0" smtClean="0"/>
              <a:t>пронаћи</a:t>
            </a:r>
            <a:r>
              <a:rPr lang="en-US" sz="1000" i="1" dirty="0" smtClean="0"/>
              <a:t> </a:t>
            </a:r>
            <a:r>
              <a:rPr lang="sr-Cyrl-ME" sz="1000" i="1" dirty="0" smtClean="0"/>
              <a:t>на</a:t>
            </a:r>
            <a:r>
              <a:rPr lang="en-US" sz="1000" i="1" dirty="0" smtClean="0"/>
              <a:t> </a:t>
            </a:r>
            <a:r>
              <a:rPr lang="sr-Cyrl-ME" sz="1000" i="1" dirty="0" smtClean="0"/>
              <a:t>интернет</a:t>
            </a:r>
            <a:r>
              <a:rPr lang="en-US" sz="1000" i="1" dirty="0" smtClean="0"/>
              <a:t> </a:t>
            </a:r>
            <a:r>
              <a:rPr lang="sr-Cyrl-ME" sz="1000" i="1" dirty="0" smtClean="0"/>
              <a:t>адреси</a:t>
            </a:r>
            <a:r>
              <a:rPr lang="en-US" sz="1000" i="1" dirty="0" smtClean="0"/>
              <a:t>: </a:t>
            </a:r>
            <a:r>
              <a:rPr lang="sr-Cyrl-ME" sz="1000" i="1" dirty="0" smtClean="0"/>
              <a:t> </a:t>
            </a:r>
            <a:r>
              <a:rPr lang="sr-Latn-ME" sz="1000" i="1" dirty="0" smtClean="0">
                <a:solidFill>
                  <a:srgbClr val="0070C0"/>
                </a:solidFill>
              </a:rPr>
              <a:t>http://kreativnanastava.edu.me</a:t>
            </a:r>
            <a:r>
              <a:rPr lang="en-US" sz="1000" i="1" dirty="0" smtClean="0">
                <a:solidFill>
                  <a:srgbClr val="0070C0"/>
                </a:solidFill>
              </a:rPr>
              <a:t> </a:t>
            </a:r>
            <a:r>
              <a:rPr lang="en-US" sz="1100" dirty="0" smtClean="0"/>
              <a:t>.</a:t>
            </a:r>
          </a:p>
          <a:p>
            <a:endParaRPr lang="en-US" sz="1000" dirty="0"/>
          </a:p>
        </p:txBody>
      </p:sp>
      <p:pic>
        <p:nvPicPr>
          <p:cNvPr id="1027" name="Picture 3" descr="DSC00547"/>
          <p:cNvPicPr>
            <a:picLocks noChangeAspect="1" noChangeArrowheads="1"/>
          </p:cNvPicPr>
          <p:nvPr/>
        </p:nvPicPr>
        <p:blipFill>
          <a:blip r:embed="rId2" cstate="print"/>
          <a:srcRect/>
          <a:stretch>
            <a:fillRect/>
          </a:stretch>
        </p:blipFill>
        <p:spPr bwMode="auto">
          <a:xfrm>
            <a:off x="381000" y="3429000"/>
            <a:ext cx="2819400" cy="2070497"/>
          </a:xfrm>
          <a:prstGeom prst="rect">
            <a:avLst/>
          </a:prstGeom>
          <a:noFill/>
          <a:ln w="9525">
            <a:noFill/>
            <a:miter lim="800000"/>
            <a:headEnd/>
            <a:tailEnd/>
          </a:ln>
          <a:effectLst>
            <a:softEdge rad="63500"/>
          </a:effectLst>
        </p:spPr>
      </p:pic>
      <p:pic>
        <p:nvPicPr>
          <p:cNvPr id="1028" name="Picture 4" descr="DSC00351"/>
          <p:cNvPicPr>
            <a:picLocks noChangeAspect="1" noChangeArrowheads="1"/>
          </p:cNvPicPr>
          <p:nvPr/>
        </p:nvPicPr>
        <p:blipFill>
          <a:blip r:embed="rId3" cstate="print"/>
          <a:srcRect/>
          <a:stretch>
            <a:fillRect/>
          </a:stretch>
        </p:blipFill>
        <p:spPr bwMode="auto">
          <a:xfrm>
            <a:off x="3352800" y="3429000"/>
            <a:ext cx="3031958" cy="2057400"/>
          </a:xfrm>
          <a:prstGeom prst="rect">
            <a:avLst/>
          </a:prstGeom>
          <a:noFill/>
          <a:ln w="9525">
            <a:noFill/>
            <a:miter lim="800000"/>
            <a:headEnd/>
            <a:tailEnd/>
          </a:ln>
          <a:effectLst>
            <a:softEdge rad="63500"/>
          </a:effectLst>
        </p:spPr>
      </p:pic>
      <p:sp>
        <p:nvSpPr>
          <p:cNvPr id="1029" name="Rectangle 5"/>
          <p:cNvSpPr>
            <a:spLocks noChangeArrowheads="1"/>
          </p:cNvSpPr>
          <p:nvPr/>
        </p:nvSpPr>
        <p:spPr bwMode="auto">
          <a:xfrm>
            <a:off x="3352800" y="5486400"/>
            <a:ext cx="3048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Вриједно</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биљеже</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прикупљене</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податке</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утиске</a:t>
            </a:r>
            <a:r>
              <a:rPr kumimoji="0" lang="sr-Latn-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испред</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Цетињског</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манастира</a:t>
            </a:r>
            <a:r>
              <a:rPr kumimoji="0" lang="en-US" sz="1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0" name="Picture 6" descr="DSC_0046"/>
          <p:cNvPicPr>
            <a:picLocks noChangeAspect="1" noChangeArrowheads="1"/>
          </p:cNvPicPr>
          <p:nvPr/>
        </p:nvPicPr>
        <p:blipFill>
          <a:blip r:embed="rId4" cstate="print"/>
          <a:srcRect/>
          <a:stretch>
            <a:fillRect/>
          </a:stretch>
        </p:blipFill>
        <p:spPr bwMode="auto">
          <a:xfrm>
            <a:off x="304800" y="5943600"/>
            <a:ext cx="3161944" cy="2286000"/>
          </a:xfrm>
          <a:prstGeom prst="rect">
            <a:avLst/>
          </a:prstGeom>
          <a:noFill/>
          <a:ln w="9525">
            <a:noFill/>
            <a:miter lim="800000"/>
            <a:headEnd/>
            <a:tailEnd/>
          </a:ln>
          <a:effectLst>
            <a:softEdge rad="127000"/>
          </a:effectLst>
        </p:spPr>
      </p:pic>
      <p:pic>
        <p:nvPicPr>
          <p:cNvPr id="1031" name="Picture 7" descr="DSC00466"/>
          <p:cNvPicPr>
            <a:picLocks noChangeAspect="1" noChangeArrowheads="1"/>
          </p:cNvPicPr>
          <p:nvPr/>
        </p:nvPicPr>
        <p:blipFill>
          <a:blip r:embed="rId5" cstate="print"/>
          <a:srcRect/>
          <a:stretch>
            <a:fillRect/>
          </a:stretch>
        </p:blipFill>
        <p:spPr bwMode="auto">
          <a:xfrm>
            <a:off x="3429000" y="5943600"/>
            <a:ext cx="3009900" cy="2290141"/>
          </a:xfrm>
          <a:prstGeom prst="rect">
            <a:avLst/>
          </a:prstGeom>
          <a:noFill/>
          <a:ln w="9525">
            <a:noFill/>
            <a:miter lim="800000"/>
            <a:headEnd/>
            <a:tailEnd/>
          </a:ln>
          <a:effectLst>
            <a:softEdge rad="63500"/>
          </a:effectLst>
        </p:spPr>
      </p:pic>
      <p:sp>
        <p:nvSpPr>
          <p:cNvPr id="1032" name="Rectangle 8"/>
          <p:cNvSpPr>
            <a:spLocks noChangeArrowheads="1"/>
          </p:cNvSpPr>
          <p:nvPr/>
        </p:nvSpPr>
        <p:spPr bwMode="auto">
          <a:xfrm>
            <a:off x="0" y="8229600"/>
            <a:ext cx="67056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r-Cyrl-C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Заједничка  фотографија тима испред</a:t>
            </a:r>
            <a:r>
              <a:rPr kumimoji="0" lang="en-US" sz="1100" b="0" i="1"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sr-Cyrl-ME" sz="1100" b="0" i="1"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sr-Cyrl-C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Представљање пројекта – водитељски пар                          </a:t>
            </a:r>
            <a:endParaRPr kumimoji="0" lang="sr-Cyrl-C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sr-Cyrl-C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Цетињског манастира</a:t>
            </a:r>
            <a:endParaRPr kumimoji="0" lang="sr-Cyrl-C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a:off x="381000" y="5486400"/>
            <a:ext cx="2819400" cy="430887"/>
          </a:xfrm>
          <a:prstGeom prst="rect">
            <a:avLst/>
          </a:prstGeom>
          <a:noFill/>
        </p:spPr>
        <p:txBody>
          <a:bodyPr wrap="square" rtlCol="0">
            <a:spAutoFit/>
          </a:bodyPr>
          <a:lstStyle/>
          <a:p>
            <a:r>
              <a:rPr lang="sr-Cyrl-ME" sz="1100" i="1" dirty="0" smtClean="0">
                <a:latin typeface="Arial" pitchFamily="34" charset="0"/>
                <a:ea typeface="Times New Roman" pitchFamily="18" charset="0"/>
                <a:cs typeface="Arial" pitchFamily="34" charset="0"/>
              </a:rPr>
              <a:t>Ученици</a:t>
            </a:r>
            <a:r>
              <a:rPr lang="en-US" sz="1100" i="1" dirty="0" smtClean="0">
                <a:latin typeface="Arial" pitchFamily="34" charset="0"/>
                <a:ea typeface="Times New Roman" pitchFamily="18" charset="0"/>
                <a:cs typeface="Arial" pitchFamily="34" charset="0"/>
              </a:rPr>
              <a:t> </a:t>
            </a:r>
            <a:r>
              <a:rPr lang="sr-Cyrl-ME" sz="1100" i="1" dirty="0" smtClean="0">
                <a:latin typeface="Arial" pitchFamily="34" charset="0"/>
                <a:ea typeface="Times New Roman" pitchFamily="18" charset="0"/>
                <a:cs typeface="Arial" pitchFamily="34" charset="0"/>
              </a:rPr>
              <a:t>кроз</a:t>
            </a:r>
            <a:r>
              <a:rPr lang="en-US" sz="1100" i="1" dirty="0" smtClean="0">
                <a:latin typeface="Arial" pitchFamily="34" charset="0"/>
                <a:ea typeface="Times New Roman" pitchFamily="18" charset="0"/>
                <a:cs typeface="Arial" pitchFamily="34" charset="0"/>
              </a:rPr>
              <a:t> </a:t>
            </a:r>
            <a:r>
              <a:rPr lang="sr-Cyrl-ME" sz="1100" i="1" dirty="0" smtClean="0">
                <a:latin typeface="Arial" pitchFamily="34" charset="0"/>
                <a:ea typeface="Times New Roman" pitchFamily="18" charset="0"/>
                <a:cs typeface="Arial" pitchFamily="34" charset="0"/>
              </a:rPr>
              <a:t>интервју</a:t>
            </a:r>
            <a:r>
              <a:rPr lang="en-US" sz="1100" i="1" dirty="0" smtClean="0">
                <a:latin typeface="Arial" pitchFamily="34" charset="0"/>
                <a:ea typeface="Times New Roman" pitchFamily="18" charset="0"/>
                <a:cs typeface="Arial" pitchFamily="34" charset="0"/>
              </a:rPr>
              <a:t> </a:t>
            </a:r>
            <a:r>
              <a:rPr lang="sr-Cyrl-ME" sz="1100" i="1" dirty="0" smtClean="0">
                <a:latin typeface="Arial" pitchFamily="34" charset="0"/>
                <a:ea typeface="Times New Roman" pitchFamily="18" charset="0"/>
                <a:cs typeface="Arial" pitchFamily="34" charset="0"/>
              </a:rPr>
              <a:t>са</a:t>
            </a:r>
            <a:r>
              <a:rPr lang="en-US" sz="1100" i="1" dirty="0" smtClean="0">
                <a:latin typeface="Arial" pitchFamily="34" charset="0"/>
                <a:ea typeface="Times New Roman" pitchFamily="18" charset="0"/>
                <a:cs typeface="Arial" pitchFamily="34" charset="0"/>
              </a:rPr>
              <a:t> </a:t>
            </a:r>
            <a:r>
              <a:rPr lang="sr-Cyrl-ME" sz="1100" i="1" dirty="0" smtClean="0">
                <a:latin typeface="Arial" pitchFamily="34" charset="0"/>
                <a:ea typeface="Times New Roman" pitchFamily="18" charset="0"/>
                <a:cs typeface="Arial" pitchFamily="34" charset="0"/>
              </a:rPr>
              <a:t>наставницом</a:t>
            </a:r>
            <a:r>
              <a:rPr lang="en-US" sz="1100" i="1" dirty="0" smtClean="0">
                <a:latin typeface="Arial" pitchFamily="34" charset="0"/>
                <a:ea typeface="Times New Roman" pitchFamily="18" charset="0"/>
                <a:cs typeface="Arial" pitchFamily="34" charset="0"/>
              </a:rPr>
              <a:t> </a:t>
            </a:r>
            <a:r>
              <a:rPr lang="sr-Cyrl-ME" sz="1100" i="1" dirty="0" smtClean="0">
                <a:latin typeface="Arial" pitchFamily="34" charset="0"/>
                <a:ea typeface="Times New Roman" pitchFamily="18" charset="0"/>
                <a:cs typeface="Arial" pitchFamily="34" charset="0"/>
              </a:rPr>
              <a:t>прикупљају</a:t>
            </a:r>
            <a:r>
              <a:rPr lang="en-US" sz="1100" i="1" dirty="0" smtClean="0">
                <a:latin typeface="Arial" pitchFamily="34" charset="0"/>
                <a:ea typeface="Times New Roman" pitchFamily="18" charset="0"/>
                <a:cs typeface="Arial" pitchFamily="34" charset="0"/>
              </a:rPr>
              <a:t> </a:t>
            </a:r>
            <a:r>
              <a:rPr lang="sr-Cyrl-ME" sz="1100" i="1" dirty="0" smtClean="0">
                <a:latin typeface="Arial" pitchFamily="34" charset="0"/>
                <a:ea typeface="Times New Roman" pitchFamily="18" charset="0"/>
                <a:cs typeface="Arial" pitchFamily="34" charset="0"/>
              </a:rPr>
              <a:t>жељене</a:t>
            </a:r>
            <a:r>
              <a:rPr lang="en-US" sz="1100" i="1" dirty="0" smtClean="0">
                <a:latin typeface="Arial" pitchFamily="34" charset="0"/>
                <a:ea typeface="Times New Roman" pitchFamily="18" charset="0"/>
                <a:cs typeface="Arial" pitchFamily="34" charset="0"/>
              </a:rPr>
              <a:t> </a:t>
            </a:r>
            <a:r>
              <a:rPr lang="sr-Cyrl-ME" sz="1100" i="1" dirty="0" smtClean="0">
                <a:latin typeface="Arial" pitchFamily="34" charset="0"/>
                <a:ea typeface="Times New Roman" pitchFamily="18" charset="0"/>
                <a:cs typeface="Arial" pitchFamily="34" charset="0"/>
              </a:rPr>
              <a:t>информације</a:t>
            </a:r>
            <a:r>
              <a:rPr lang="en-US" sz="1100" i="1" dirty="0" smtClean="0">
                <a:latin typeface="Arial" pitchFamily="34" charset="0"/>
                <a:ea typeface="Times New Roman" pitchFamily="18" charset="0"/>
                <a:cs typeface="Arial" pitchFamily="34" charset="0"/>
              </a:rPr>
              <a:t> </a:t>
            </a:r>
            <a:endParaRPr lang="en-US" sz="11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BEAC7">
                <a:alpha val="47000"/>
              </a:srgbClr>
            </a:gs>
            <a:gs pos="17999">
              <a:srgbClr val="FEE7F2"/>
            </a:gs>
            <a:gs pos="36000">
              <a:srgbClr val="FAC77D"/>
            </a:gs>
            <a:gs pos="61000">
              <a:srgbClr val="FBA97D"/>
            </a:gs>
            <a:gs pos="82001">
              <a:srgbClr val="FBD49C"/>
            </a:gs>
            <a:gs pos="100000">
              <a:srgbClr val="FEE7F2"/>
            </a:gs>
          </a:gsLst>
          <a:lin ang="16200000" scaled="0"/>
        </a:gradFill>
        <a:effectLst/>
      </p:bgPr>
    </p:bg>
    <p:spTree>
      <p:nvGrpSpPr>
        <p:cNvPr id="1" name=""/>
        <p:cNvGrpSpPr/>
        <p:nvPr/>
      </p:nvGrpSpPr>
      <p:grpSpPr>
        <a:xfrm>
          <a:off x="0" y="0"/>
          <a:ext cx="0" cy="0"/>
          <a:chOff x="0" y="0"/>
          <a:chExt cx="0" cy="0"/>
        </a:xfrm>
      </p:grpSpPr>
      <p:pic>
        <p:nvPicPr>
          <p:cNvPr id="24584" name="Picture 8" descr="DSC00799"/>
          <p:cNvPicPr>
            <a:picLocks noChangeAspect="1" noChangeArrowheads="1"/>
          </p:cNvPicPr>
          <p:nvPr/>
        </p:nvPicPr>
        <p:blipFill>
          <a:blip r:embed="rId2" cstate="print"/>
          <a:srcRect t="14831"/>
          <a:stretch>
            <a:fillRect/>
          </a:stretch>
        </p:blipFill>
        <p:spPr bwMode="auto">
          <a:xfrm>
            <a:off x="3657600" y="3810000"/>
            <a:ext cx="2819400" cy="1644078"/>
          </a:xfrm>
          <a:prstGeom prst="rect">
            <a:avLst/>
          </a:prstGeom>
          <a:noFill/>
          <a:effectLst>
            <a:softEdge rad="127000"/>
          </a:effectLst>
        </p:spPr>
      </p:pic>
      <p:pic>
        <p:nvPicPr>
          <p:cNvPr id="24588" name="Picture 12" descr="DSC00805"/>
          <p:cNvPicPr>
            <a:picLocks noChangeAspect="1" noChangeArrowheads="1"/>
          </p:cNvPicPr>
          <p:nvPr/>
        </p:nvPicPr>
        <p:blipFill>
          <a:blip r:embed="rId3" cstate="print"/>
          <a:srcRect t="15677"/>
          <a:stretch>
            <a:fillRect/>
          </a:stretch>
        </p:blipFill>
        <p:spPr bwMode="auto">
          <a:xfrm>
            <a:off x="3657600" y="7162800"/>
            <a:ext cx="2827836" cy="1542098"/>
          </a:xfrm>
          <a:prstGeom prst="rect">
            <a:avLst/>
          </a:prstGeom>
          <a:noFill/>
          <a:effectLst>
            <a:softEdge rad="127000"/>
          </a:effectLst>
        </p:spPr>
      </p:pic>
      <p:pic>
        <p:nvPicPr>
          <p:cNvPr id="24582" name="Picture 6" descr="DSC00790"/>
          <p:cNvPicPr preferRelativeResize="0">
            <a:picLocks noChangeArrowheads="1"/>
          </p:cNvPicPr>
          <p:nvPr/>
        </p:nvPicPr>
        <p:blipFill>
          <a:blip r:embed="rId4" cstate="print"/>
          <a:srcRect t="28052" r="2400"/>
          <a:stretch>
            <a:fillRect/>
          </a:stretch>
        </p:blipFill>
        <p:spPr bwMode="auto">
          <a:xfrm>
            <a:off x="3657600" y="1752600"/>
            <a:ext cx="2826106" cy="1370602"/>
          </a:xfrm>
          <a:prstGeom prst="rect">
            <a:avLst/>
          </a:prstGeom>
          <a:noFill/>
          <a:effectLst>
            <a:softEdge rad="127000"/>
          </a:effectLst>
        </p:spPr>
      </p:pic>
      <p:sp>
        <p:nvSpPr>
          <p:cNvPr id="4" name="TextBox 3"/>
          <p:cNvSpPr txBox="1"/>
          <p:nvPr/>
        </p:nvSpPr>
        <p:spPr>
          <a:xfrm>
            <a:off x="381000" y="304800"/>
            <a:ext cx="6096000" cy="1923604"/>
          </a:xfrm>
          <a:prstGeom prst="rect">
            <a:avLst/>
          </a:prstGeom>
          <a:noFill/>
        </p:spPr>
        <p:txBody>
          <a:bodyPr wrap="square" rtlCol="0">
            <a:spAutoFit/>
          </a:bodyPr>
          <a:lstStyle/>
          <a:p>
            <a:pPr algn="ctr"/>
            <a:r>
              <a:rPr lang="sr-Cyrl-ME" b="1" i="1" dirty="0" smtClean="0">
                <a:effectLst>
                  <a:outerShdw blurRad="38100" dist="38100" dir="2700000" algn="tl">
                    <a:srgbClr val="000000">
                      <a:alpha val="43137"/>
                    </a:srgbClr>
                  </a:outerShdw>
                </a:effectLst>
              </a:rPr>
              <a:t>Индекс</a:t>
            </a:r>
            <a:r>
              <a:rPr lang="en-US" b="1" i="1" dirty="0" smtClean="0">
                <a:effectLst>
                  <a:outerShdw blurRad="38100" dist="38100" dir="2700000" algn="tl">
                    <a:srgbClr val="000000">
                      <a:alpha val="43137"/>
                    </a:srgbClr>
                  </a:outerShdw>
                </a:effectLst>
              </a:rPr>
              <a:t> </a:t>
            </a:r>
            <a:r>
              <a:rPr lang="sr-Cyrl-ME" b="1" i="1" dirty="0" smtClean="0">
                <a:effectLst>
                  <a:outerShdw blurRad="38100" dist="38100" dir="2700000" algn="tl">
                    <a:srgbClr val="000000">
                      <a:alpha val="43137"/>
                    </a:srgbClr>
                  </a:outerShdw>
                </a:effectLst>
              </a:rPr>
              <a:t>за</a:t>
            </a:r>
            <a:r>
              <a:rPr lang="en-US" b="1" i="1" dirty="0" smtClean="0">
                <a:effectLst>
                  <a:outerShdw blurRad="38100" dist="38100" dir="2700000" algn="tl">
                    <a:srgbClr val="000000">
                      <a:alpha val="43137"/>
                    </a:srgbClr>
                  </a:outerShdw>
                </a:effectLst>
              </a:rPr>
              <a:t> </a:t>
            </a:r>
            <a:r>
              <a:rPr lang="sr-Cyrl-ME" b="1" i="1" dirty="0" smtClean="0">
                <a:effectLst>
                  <a:outerShdw blurRad="38100" dist="38100" dir="2700000" algn="tl">
                    <a:srgbClr val="000000">
                      <a:alpha val="43137"/>
                    </a:srgbClr>
                  </a:outerShdw>
                </a:effectLst>
              </a:rPr>
              <a:t>инклузију</a:t>
            </a:r>
            <a:endParaRPr lang="en-US" b="1" i="1" dirty="0" smtClean="0">
              <a:effectLst>
                <a:outerShdw blurRad="38100" dist="38100" dir="2700000" algn="tl">
                  <a:srgbClr val="000000">
                    <a:alpha val="43137"/>
                  </a:srgbClr>
                </a:outerShdw>
              </a:effectLst>
            </a:endParaRPr>
          </a:p>
          <a:p>
            <a:r>
              <a:rPr lang="en-US" sz="1000" i="1" dirty="0" smtClean="0">
                <a:effectLst>
                  <a:outerShdw blurRad="38100" dist="38100" dir="2700000" algn="tl">
                    <a:srgbClr val="000000">
                      <a:alpha val="43137"/>
                    </a:srgbClr>
                  </a:outerShdw>
                </a:effectLst>
              </a:rPr>
              <a:t>      </a:t>
            </a:r>
            <a:r>
              <a:rPr lang="sr-Cyrl-ME" sz="1000" i="1" dirty="0" smtClean="0"/>
              <a:t>Наша</a:t>
            </a:r>
            <a:r>
              <a:rPr lang="en-US" sz="1000" i="1" dirty="0" smtClean="0"/>
              <a:t> </a:t>
            </a:r>
            <a:r>
              <a:rPr lang="sr-Cyrl-ME" sz="1000" i="1" dirty="0" smtClean="0"/>
              <a:t>школа</a:t>
            </a:r>
            <a:r>
              <a:rPr lang="en-US" sz="1000" i="1" dirty="0" smtClean="0"/>
              <a:t> </a:t>
            </a:r>
            <a:r>
              <a:rPr lang="sr-Cyrl-ME" sz="1000" i="1" dirty="0" smtClean="0"/>
              <a:t>је</a:t>
            </a:r>
            <a:r>
              <a:rPr lang="en-US" sz="1000" i="1" dirty="0" smtClean="0"/>
              <a:t> </a:t>
            </a:r>
            <a:r>
              <a:rPr lang="sr-Cyrl-ME" sz="1000" i="1" dirty="0" smtClean="0"/>
              <a:t>укључена</a:t>
            </a:r>
            <a:r>
              <a:rPr lang="en-US" sz="1000" i="1" dirty="0" smtClean="0"/>
              <a:t> </a:t>
            </a:r>
            <a:r>
              <a:rPr lang="sr-Cyrl-ME" sz="1000" i="1" dirty="0" smtClean="0"/>
              <a:t>у</a:t>
            </a:r>
            <a:r>
              <a:rPr lang="en-US" sz="1000" i="1" dirty="0" smtClean="0"/>
              <a:t> </a:t>
            </a:r>
            <a:r>
              <a:rPr lang="sr-Cyrl-ME" sz="1000" i="1" dirty="0" smtClean="0"/>
              <a:t>истраживачки</a:t>
            </a:r>
            <a:r>
              <a:rPr lang="en-US" sz="1000" i="1" dirty="0" smtClean="0"/>
              <a:t> </a:t>
            </a:r>
            <a:r>
              <a:rPr lang="sr-Cyrl-ME" sz="1000" i="1" dirty="0" smtClean="0"/>
              <a:t>пројекат</a:t>
            </a:r>
            <a:r>
              <a:rPr lang="en-US" sz="1000" i="1" dirty="0" smtClean="0"/>
              <a:t> </a:t>
            </a:r>
            <a:r>
              <a:rPr lang="sr-Cyrl-ME" sz="1000" i="1" dirty="0" smtClean="0"/>
              <a:t>Индекс</a:t>
            </a:r>
            <a:r>
              <a:rPr lang="en-US" sz="1000" i="1" dirty="0" smtClean="0"/>
              <a:t> </a:t>
            </a:r>
            <a:r>
              <a:rPr lang="sr-Cyrl-ME" sz="1000" i="1" dirty="0" smtClean="0"/>
              <a:t>за</a:t>
            </a:r>
            <a:r>
              <a:rPr lang="en-US" sz="1000" i="1" dirty="0" smtClean="0"/>
              <a:t> </a:t>
            </a:r>
            <a:r>
              <a:rPr lang="sr-Cyrl-ME" sz="1000" i="1" dirty="0" smtClean="0"/>
              <a:t>инклузију</a:t>
            </a:r>
            <a:r>
              <a:rPr lang="en-US" sz="1000" i="1" dirty="0" smtClean="0"/>
              <a:t>,</a:t>
            </a:r>
            <a:r>
              <a:rPr lang="sr-Cyrl-ME" sz="1000" i="1" dirty="0" smtClean="0"/>
              <a:t>чији</a:t>
            </a:r>
            <a:r>
              <a:rPr lang="en-US" sz="1000" i="1" dirty="0" smtClean="0"/>
              <a:t> </a:t>
            </a:r>
            <a:r>
              <a:rPr lang="sr-Cyrl-ME" sz="1000" i="1" dirty="0" smtClean="0"/>
              <a:t>је</a:t>
            </a:r>
            <a:r>
              <a:rPr lang="en-US" sz="1000" i="1" dirty="0" smtClean="0"/>
              <a:t> </a:t>
            </a:r>
            <a:r>
              <a:rPr lang="sr-Cyrl-ME" sz="1000" i="1" dirty="0" smtClean="0"/>
              <a:t>циљ</a:t>
            </a:r>
            <a:r>
              <a:rPr lang="en-US" sz="1000" i="1" dirty="0" smtClean="0"/>
              <a:t> </a:t>
            </a:r>
            <a:r>
              <a:rPr lang="sr-Cyrl-ME" sz="1000" i="1" dirty="0" smtClean="0"/>
              <a:t>развој</a:t>
            </a:r>
            <a:r>
              <a:rPr lang="en-US" sz="1000" i="1" dirty="0" smtClean="0"/>
              <a:t> </a:t>
            </a:r>
            <a:r>
              <a:rPr lang="sr-Cyrl-ME" sz="1000" i="1" dirty="0" smtClean="0"/>
              <a:t>школе</a:t>
            </a:r>
            <a:r>
              <a:rPr lang="en-US" sz="1000" i="1" dirty="0" smtClean="0"/>
              <a:t> </a:t>
            </a:r>
            <a:r>
              <a:rPr lang="sr-Cyrl-ME" sz="1000" i="1" dirty="0" smtClean="0"/>
              <a:t>према</a:t>
            </a:r>
            <a:r>
              <a:rPr lang="en-US" sz="1000" i="1" dirty="0" smtClean="0"/>
              <a:t> </a:t>
            </a:r>
            <a:r>
              <a:rPr lang="sr-Cyrl-ME" sz="1000" i="1" dirty="0" smtClean="0"/>
              <a:t>инклузивним</a:t>
            </a:r>
            <a:r>
              <a:rPr lang="en-US" sz="1000" i="1" dirty="0" smtClean="0"/>
              <a:t> </a:t>
            </a:r>
            <a:r>
              <a:rPr lang="sr-Cyrl-ME" sz="1000" i="1" dirty="0" smtClean="0"/>
              <a:t>вриједностима</a:t>
            </a:r>
            <a:r>
              <a:rPr lang="en-US" sz="1000" i="1" dirty="0" smtClean="0"/>
              <a:t>,</a:t>
            </a:r>
            <a:r>
              <a:rPr lang="sr-Cyrl-ME" sz="1000" i="1" dirty="0" smtClean="0"/>
              <a:t>односно</a:t>
            </a:r>
            <a:r>
              <a:rPr lang="en-US" sz="1000" i="1" dirty="0" smtClean="0"/>
              <a:t> </a:t>
            </a:r>
            <a:r>
              <a:rPr lang="sr-Cyrl-ME" sz="1000" i="1" dirty="0" smtClean="0"/>
              <a:t>побољшање</a:t>
            </a:r>
            <a:r>
              <a:rPr lang="en-US" sz="1000" i="1" dirty="0" smtClean="0"/>
              <a:t> </a:t>
            </a:r>
            <a:r>
              <a:rPr lang="sr-Cyrl-ME" sz="1000" i="1" dirty="0" smtClean="0"/>
              <a:t>услова</a:t>
            </a:r>
            <a:r>
              <a:rPr lang="en-US" sz="1000" i="1" dirty="0" smtClean="0"/>
              <a:t> </a:t>
            </a:r>
            <a:r>
              <a:rPr lang="sr-Cyrl-ME" sz="1000" i="1" dirty="0" smtClean="0"/>
              <a:t>и</a:t>
            </a:r>
            <a:r>
              <a:rPr lang="en-US" sz="1000" i="1" dirty="0" smtClean="0"/>
              <a:t> </a:t>
            </a:r>
            <a:r>
              <a:rPr lang="sr-Cyrl-ME" sz="1000" i="1" dirty="0" smtClean="0"/>
              <a:t>односа</a:t>
            </a:r>
            <a:r>
              <a:rPr lang="en-US" sz="1000" i="1" dirty="0" smtClean="0"/>
              <a:t> </a:t>
            </a:r>
            <a:r>
              <a:rPr lang="sr-Cyrl-ME" sz="1000" i="1" dirty="0" smtClean="0"/>
              <a:t>у</a:t>
            </a:r>
            <a:r>
              <a:rPr lang="en-US" sz="1000" i="1" dirty="0" smtClean="0"/>
              <a:t> </a:t>
            </a:r>
            <a:r>
              <a:rPr lang="sr-Cyrl-ME" sz="1000" i="1" dirty="0" smtClean="0"/>
              <a:t>школи</a:t>
            </a:r>
            <a:r>
              <a:rPr lang="en-US" sz="1000" i="1" dirty="0" smtClean="0"/>
              <a:t>.</a:t>
            </a:r>
          </a:p>
          <a:p>
            <a:r>
              <a:rPr lang="en-US" sz="1000" i="1" dirty="0" smtClean="0"/>
              <a:t>      </a:t>
            </a:r>
            <a:r>
              <a:rPr lang="sr-Cyrl-ME" sz="1000" i="1" dirty="0" smtClean="0"/>
              <a:t>Инклузија</a:t>
            </a:r>
            <a:r>
              <a:rPr lang="en-US" sz="1000" i="1" dirty="0" smtClean="0"/>
              <a:t> </a:t>
            </a:r>
            <a:r>
              <a:rPr lang="sr-Cyrl-ME" sz="1000" i="1" dirty="0" smtClean="0"/>
              <a:t>се</a:t>
            </a:r>
            <a:r>
              <a:rPr lang="en-US" sz="1000" i="1" dirty="0" smtClean="0"/>
              <a:t> </a:t>
            </a:r>
            <a:r>
              <a:rPr lang="sr-Cyrl-ME" sz="1000" i="1" dirty="0" smtClean="0"/>
              <a:t>најчешће</a:t>
            </a:r>
            <a:r>
              <a:rPr lang="en-US" sz="1000" i="1" dirty="0" smtClean="0"/>
              <a:t> </a:t>
            </a:r>
            <a:r>
              <a:rPr lang="sr-Cyrl-ME" sz="1000" i="1" dirty="0" smtClean="0"/>
              <a:t>повезује</a:t>
            </a:r>
            <a:r>
              <a:rPr lang="en-US" sz="1000" i="1" dirty="0" smtClean="0"/>
              <a:t> </a:t>
            </a:r>
            <a:r>
              <a:rPr lang="sr-Cyrl-ME" sz="1000" i="1" dirty="0" smtClean="0"/>
              <a:t>с</a:t>
            </a:r>
            <a:r>
              <a:rPr lang="en-US" sz="1000" i="1" dirty="0" smtClean="0"/>
              <a:t> </a:t>
            </a:r>
            <a:r>
              <a:rPr lang="sr-Cyrl-ME" sz="1000" i="1" dirty="0" smtClean="0"/>
              <a:t>ученицима</a:t>
            </a:r>
            <a:r>
              <a:rPr lang="en-US" sz="1000" i="1" dirty="0" smtClean="0"/>
              <a:t> </a:t>
            </a:r>
            <a:r>
              <a:rPr lang="sr-Cyrl-ME" sz="1000" i="1" dirty="0" smtClean="0"/>
              <a:t>с</a:t>
            </a:r>
            <a:r>
              <a:rPr lang="en-US" sz="1000" i="1" dirty="0" smtClean="0"/>
              <a:t> </a:t>
            </a:r>
            <a:r>
              <a:rPr lang="sr-Cyrl-ME" sz="1000" i="1" dirty="0" smtClean="0"/>
              <a:t>тешкоћама</a:t>
            </a:r>
            <a:r>
              <a:rPr lang="en-US" sz="1000" i="1" dirty="0" smtClean="0"/>
              <a:t> </a:t>
            </a:r>
            <a:r>
              <a:rPr lang="sr-Cyrl-ME" sz="1000" i="1" dirty="0" smtClean="0"/>
              <a:t>у</a:t>
            </a:r>
            <a:r>
              <a:rPr lang="en-US" sz="1000" i="1" dirty="0" smtClean="0"/>
              <a:t> </a:t>
            </a:r>
            <a:r>
              <a:rPr lang="sr-Cyrl-ME" sz="1000" i="1" dirty="0" smtClean="0"/>
              <a:t>развоју</a:t>
            </a:r>
            <a:r>
              <a:rPr lang="en-US" sz="1000" i="1" dirty="0" smtClean="0"/>
              <a:t> </a:t>
            </a:r>
            <a:r>
              <a:rPr lang="sr-Cyrl-ME" sz="1000" i="1" dirty="0" smtClean="0"/>
              <a:t>или</a:t>
            </a:r>
            <a:r>
              <a:rPr lang="en-US" sz="1000" i="1" dirty="0" smtClean="0"/>
              <a:t> </a:t>
            </a:r>
            <a:r>
              <a:rPr lang="sr-Cyrl-ME" sz="1000" i="1" dirty="0" smtClean="0"/>
              <a:t>онима</a:t>
            </a:r>
            <a:r>
              <a:rPr lang="en-US" sz="1000" i="1" dirty="0" smtClean="0"/>
              <a:t> </a:t>
            </a:r>
            <a:r>
              <a:rPr lang="sr-Cyrl-ME" sz="1000" i="1" dirty="0" smtClean="0"/>
              <a:t>који</a:t>
            </a:r>
            <a:r>
              <a:rPr lang="en-US" sz="1000" i="1" dirty="0" smtClean="0"/>
              <a:t> </a:t>
            </a:r>
            <a:r>
              <a:rPr lang="sr-Cyrl-ME" sz="1000" i="1" dirty="0" smtClean="0"/>
              <a:t>имају</a:t>
            </a:r>
            <a:r>
              <a:rPr lang="en-US" sz="1000" i="1" dirty="0" smtClean="0"/>
              <a:t> </a:t>
            </a:r>
            <a:r>
              <a:rPr lang="sr-Cyrl-ME" sz="1000" i="1" dirty="0" smtClean="0"/>
              <a:t>посебне</a:t>
            </a:r>
            <a:r>
              <a:rPr lang="en-US" sz="1000" i="1" dirty="0" smtClean="0"/>
              <a:t> </a:t>
            </a:r>
            <a:r>
              <a:rPr lang="sr-Cyrl-ME" sz="1000" i="1" dirty="0" smtClean="0"/>
              <a:t>образовне</a:t>
            </a:r>
            <a:r>
              <a:rPr lang="en-US" sz="1000" i="1" dirty="0" smtClean="0"/>
              <a:t> </a:t>
            </a:r>
            <a:r>
              <a:rPr lang="sr-Cyrl-ME" sz="1000" i="1" dirty="0" smtClean="0"/>
              <a:t>потребе</a:t>
            </a:r>
            <a:r>
              <a:rPr lang="en-US" sz="1000" i="1" dirty="0" smtClean="0"/>
              <a:t>.</a:t>
            </a:r>
            <a:r>
              <a:rPr lang="sr-Cyrl-ME" sz="1000" i="1" dirty="0" smtClean="0"/>
              <a:t>Међутим</a:t>
            </a:r>
            <a:r>
              <a:rPr lang="en-US" sz="1000" i="1" dirty="0" smtClean="0"/>
              <a:t>, </a:t>
            </a:r>
            <a:r>
              <a:rPr lang="sr-Cyrl-ME" sz="1000" i="1" dirty="0" smtClean="0"/>
              <a:t>у</a:t>
            </a:r>
            <a:r>
              <a:rPr lang="en-US" sz="1000" i="1" dirty="0" smtClean="0"/>
              <a:t> </a:t>
            </a:r>
            <a:r>
              <a:rPr lang="sr-Cyrl-ME" sz="1000" i="1" dirty="0" smtClean="0"/>
              <a:t>Индексу</a:t>
            </a:r>
            <a:r>
              <a:rPr lang="en-US" sz="1000" i="1" dirty="0" smtClean="0"/>
              <a:t>, </a:t>
            </a:r>
            <a:r>
              <a:rPr lang="sr-Cyrl-ME" sz="1000" i="1" dirty="0" smtClean="0"/>
              <a:t>инклузија</a:t>
            </a:r>
            <a:r>
              <a:rPr lang="en-US" sz="1000" i="1" dirty="0" smtClean="0"/>
              <a:t> </a:t>
            </a:r>
            <a:r>
              <a:rPr lang="sr-Cyrl-ME" sz="1000" i="1" dirty="0" smtClean="0"/>
              <a:t>се</a:t>
            </a:r>
            <a:r>
              <a:rPr lang="en-US" sz="1000" i="1" dirty="0" smtClean="0"/>
              <a:t> </a:t>
            </a:r>
            <a:r>
              <a:rPr lang="sr-Cyrl-ME" sz="1000" i="1" dirty="0" smtClean="0"/>
              <a:t>односи</a:t>
            </a:r>
            <a:r>
              <a:rPr lang="en-US" sz="1000" i="1" dirty="0" smtClean="0"/>
              <a:t> </a:t>
            </a:r>
            <a:r>
              <a:rPr lang="sr-Cyrl-ME" sz="1000" i="1" dirty="0" smtClean="0"/>
              <a:t>на</a:t>
            </a:r>
            <a:r>
              <a:rPr lang="en-US" sz="1000" i="1" dirty="0" smtClean="0"/>
              <a:t> </a:t>
            </a:r>
            <a:r>
              <a:rPr lang="sr-Cyrl-ME" sz="1000" i="1" dirty="0" smtClean="0"/>
              <a:t>образовање</a:t>
            </a:r>
            <a:r>
              <a:rPr lang="en-US" sz="1000" i="1" dirty="0" smtClean="0"/>
              <a:t> </a:t>
            </a:r>
            <a:r>
              <a:rPr lang="sr-Cyrl-ME" sz="1000" i="1" dirty="0" smtClean="0"/>
              <a:t>све</a:t>
            </a:r>
            <a:r>
              <a:rPr lang="en-US" sz="1000" i="1" dirty="0" smtClean="0"/>
              <a:t> </a:t>
            </a:r>
            <a:r>
              <a:rPr lang="sr-Cyrl-ME" sz="1000" i="1" dirty="0" smtClean="0"/>
              <a:t>дјеце</a:t>
            </a:r>
            <a:r>
              <a:rPr lang="en-US" sz="1000" i="1" dirty="0" smtClean="0"/>
              <a:t> </a:t>
            </a:r>
            <a:r>
              <a:rPr lang="sr-Cyrl-ME" sz="1000" i="1" dirty="0" smtClean="0"/>
              <a:t>и</a:t>
            </a:r>
            <a:r>
              <a:rPr lang="en-US" sz="1000" i="1" dirty="0" smtClean="0"/>
              <a:t> </a:t>
            </a:r>
            <a:r>
              <a:rPr lang="sr-Cyrl-ME" sz="1000" i="1" dirty="0" smtClean="0"/>
              <a:t>младих</a:t>
            </a:r>
            <a:r>
              <a:rPr lang="en-US" sz="1000" i="1" dirty="0" smtClean="0"/>
              <a:t> </a:t>
            </a:r>
            <a:r>
              <a:rPr lang="sr-Cyrl-ME" sz="1000" i="1" dirty="0" smtClean="0"/>
              <a:t>људи</a:t>
            </a:r>
            <a:r>
              <a:rPr lang="en-US" sz="1000" i="1" dirty="0" smtClean="0"/>
              <a:t>.</a:t>
            </a:r>
          </a:p>
          <a:p>
            <a:r>
              <a:rPr lang="en-US" sz="1000" i="1" dirty="0" smtClean="0"/>
              <a:t>       </a:t>
            </a:r>
            <a:r>
              <a:rPr lang="sr-Cyrl-ME" sz="1000" i="1" dirty="0" smtClean="0"/>
              <a:t>У</a:t>
            </a:r>
            <a:r>
              <a:rPr lang="en-US" sz="1000" i="1" dirty="0" smtClean="0"/>
              <a:t> </a:t>
            </a:r>
            <a:r>
              <a:rPr lang="sr-Cyrl-ME" sz="1000" i="1" dirty="0" smtClean="0"/>
              <a:t>оквиру</a:t>
            </a:r>
            <a:r>
              <a:rPr lang="en-US" sz="1000" i="1" dirty="0" smtClean="0"/>
              <a:t> </a:t>
            </a:r>
            <a:r>
              <a:rPr lang="sr-Cyrl-ME" sz="1000" i="1" dirty="0" smtClean="0"/>
              <a:t>пројекта</a:t>
            </a:r>
            <a:r>
              <a:rPr lang="en-US" sz="1000" i="1" dirty="0" smtClean="0"/>
              <a:t>,</a:t>
            </a:r>
            <a:r>
              <a:rPr lang="sr-Cyrl-ME" sz="1000" i="1" dirty="0" smtClean="0"/>
              <a:t>спровели</a:t>
            </a:r>
            <a:r>
              <a:rPr lang="en-US" sz="1000" i="1" dirty="0" smtClean="0"/>
              <a:t> </a:t>
            </a:r>
            <a:r>
              <a:rPr lang="sr-Cyrl-ME" sz="1000" i="1" dirty="0" smtClean="0"/>
              <a:t>смо</a:t>
            </a:r>
            <a:r>
              <a:rPr lang="en-US" sz="1000" i="1" dirty="0" smtClean="0"/>
              <a:t> </a:t>
            </a:r>
            <a:r>
              <a:rPr lang="sr-Cyrl-ME" sz="1000" i="1" dirty="0" smtClean="0"/>
              <a:t>истраживање</a:t>
            </a:r>
            <a:r>
              <a:rPr lang="en-US" sz="1000" i="1" dirty="0" smtClean="0"/>
              <a:t> </a:t>
            </a:r>
            <a:r>
              <a:rPr lang="sr-Cyrl-ME" sz="1000" i="1" dirty="0" smtClean="0"/>
              <a:t>у</a:t>
            </a:r>
            <a:r>
              <a:rPr lang="en-US" sz="1000" i="1" dirty="0" smtClean="0"/>
              <a:t> </a:t>
            </a:r>
            <a:r>
              <a:rPr lang="sr-Cyrl-ME" sz="1000" i="1" dirty="0" smtClean="0"/>
              <a:t>које</a:t>
            </a:r>
            <a:r>
              <a:rPr lang="en-US" sz="1000" i="1" dirty="0" smtClean="0"/>
              <a:t> </a:t>
            </a:r>
            <a:r>
              <a:rPr lang="sr-Cyrl-ME" sz="1000" i="1" dirty="0" smtClean="0"/>
              <a:t>су</a:t>
            </a:r>
            <a:r>
              <a:rPr lang="en-US" sz="1000" i="1" dirty="0" smtClean="0"/>
              <a:t> </a:t>
            </a:r>
            <a:r>
              <a:rPr lang="sr-Cyrl-ME" sz="1000" i="1" dirty="0" smtClean="0"/>
              <a:t>укључени</a:t>
            </a:r>
            <a:r>
              <a:rPr lang="en-US" sz="1000" i="1" dirty="0" smtClean="0"/>
              <a:t> </a:t>
            </a:r>
            <a:r>
              <a:rPr lang="sr-Cyrl-ME" sz="1000" i="1" dirty="0" smtClean="0"/>
              <a:t>ученици</a:t>
            </a:r>
            <a:r>
              <a:rPr lang="en-US" sz="1000" i="1" dirty="0" smtClean="0"/>
              <a:t>,</a:t>
            </a:r>
            <a:r>
              <a:rPr lang="sr-Cyrl-ME" sz="1000" i="1" dirty="0" smtClean="0"/>
              <a:t>наставници</a:t>
            </a:r>
            <a:r>
              <a:rPr lang="en-US" sz="1000" i="1" dirty="0" smtClean="0"/>
              <a:t> </a:t>
            </a:r>
            <a:r>
              <a:rPr lang="sr-Cyrl-ME" sz="1000" i="1" dirty="0" smtClean="0"/>
              <a:t>и</a:t>
            </a:r>
            <a:r>
              <a:rPr lang="en-US" sz="1000" i="1" dirty="0" smtClean="0"/>
              <a:t> </a:t>
            </a:r>
            <a:r>
              <a:rPr lang="sr-Cyrl-ME" sz="1000" i="1" dirty="0" smtClean="0"/>
              <a:t>родитељи</a:t>
            </a:r>
            <a:r>
              <a:rPr lang="en-US" sz="1000" i="1" dirty="0" smtClean="0"/>
              <a:t>,</a:t>
            </a:r>
            <a:r>
              <a:rPr lang="sr-Cyrl-ME" sz="1000" i="1" dirty="0" smtClean="0"/>
              <a:t>како</a:t>
            </a:r>
            <a:r>
              <a:rPr lang="en-US" sz="1000" i="1" dirty="0" smtClean="0"/>
              <a:t> </a:t>
            </a:r>
            <a:r>
              <a:rPr lang="sr-Cyrl-ME" sz="1000" i="1" dirty="0" smtClean="0"/>
              <a:t>бисмо</a:t>
            </a:r>
            <a:r>
              <a:rPr lang="en-US" sz="1000" i="1" dirty="0" smtClean="0"/>
              <a:t> </a:t>
            </a:r>
            <a:r>
              <a:rPr lang="sr-Cyrl-ME" sz="1000" i="1" dirty="0" smtClean="0"/>
              <a:t>утврдили</a:t>
            </a:r>
            <a:r>
              <a:rPr lang="en-US" sz="1000" i="1" dirty="0" smtClean="0"/>
              <a:t> </a:t>
            </a:r>
            <a:r>
              <a:rPr lang="sr-Cyrl-ME" sz="1000" i="1" dirty="0" smtClean="0"/>
              <a:t>шта</a:t>
            </a:r>
            <a:r>
              <a:rPr lang="en-US" sz="1000" i="1" dirty="0" smtClean="0"/>
              <a:t> </a:t>
            </a:r>
            <a:r>
              <a:rPr lang="sr-Cyrl-ME" sz="1000" i="1" dirty="0" smtClean="0"/>
              <a:t>је</a:t>
            </a:r>
            <a:r>
              <a:rPr lang="en-US" sz="1000" i="1" dirty="0" smtClean="0"/>
              <a:t> </a:t>
            </a:r>
            <a:r>
              <a:rPr lang="sr-Cyrl-ME" sz="1000" i="1" dirty="0" smtClean="0"/>
              <a:t>у</a:t>
            </a:r>
            <a:r>
              <a:rPr lang="en-US" sz="1000" i="1" dirty="0" smtClean="0"/>
              <a:t> </a:t>
            </a:r>
            <a:r>
              <a:rPr lang="sr-Cyrl-ME" sz="1000" i="1" dirty="0" smtClean="0"/>
              <a:t>школи</a:t>
            </a:r>
            <a:r>
              <a:rPr lang="en-US" sz="1000" i="1" dirty="0" smtClean="0"/>
              <a:t> </a:t>
            </a:r>
            <a:r>
              <a:rPr lang="sr-Cyrl-ME" sz="1000" i="1" dirty="0" smtClean="0"/>
              <a:t>добро</a:t>
            </a:r>
            <a:r>
              <a:rPr lang="en-US" sz="1000" i="1" dirty="0" smtClean="0"/>
              <a:t>,</a:t>
            </a:r>
            <a:r>
              <a:rPr lang="sr-Cyrl-ME" sz="1000" i="1" dirty="0" smtClean="0"/>
              <a:t>а</a:t>
            </a:r>
            <a:r>
              <a:rPr lang="en-US" sz="1000" i="1" dirty="0" smtClean="0"/>
              <a:t> </a:t>
            </a:r>
            <a:r>
              <a:rPr lang="sr-Cyrl-ME" sz="1000" i="1" dirty="0" smtClean="0"/>
              <a:t>шта</a:t>
            </a:r>
            <a:r>
              <a:rPr lang="en-US" sz="1000" i="1" dirty="0" smtClean="0"/>
              <a:t> </a:t>
            </a:r>
            <a:r>
              <a:rPr lang="sr-Cyrl-ME" sz="1000" i="1" dirty="0" smtClean="0"/>
              <a:t>још</a:t>
            </a:r>
            <a:r>
              <a:rPr lang="en-US" sz="1000" i="1" dirty="0" smtClean="0"/>
              <a:t> </a:t>
            </a:r>
            <a:r>
              <a:rPr lang="sr-Cyrl-ME" sz="1000" i="1" dirty="0" smtClean="0"/>
              <a:t>треба</a:t>
            </a:r>
            <a:r>
              <a:rPr lang="en-US" sz="1000" i="1" dirty="0" smtClean="0"/>
              <a:t> </a:t>
            </a:r>
            <a:r>
              <a:rPr lang="sr-Cyrl-ME" sz="1000" i="1" dirty="0" smtClean="0"/>
              <a:t>развијати</a:t>
            </a:r>
            <a:r>
              <a:rPr lang="en-US" sz="1000" i="1" dirty="0" smtClean="0"/>
              <a:t>.</a:t>
            </a:r>
          </a:p>
          <a:p>
            <a:r>
              <a:rPr lang="en-US" sz="1000" i="1" dirty="0" smtClean="0"/>
              <a:t>     </a:t>
            </a:r>
            <a:r>
              <a:rPr lang="sr-Cyrl-ME" sz="1000" i="1" dirty="0" smtClean="0"/>
              <a:t>У</a:t>
            </a:r>
            <a:r>
              <a:rPr lang="en-US" sz="1000" i="1" dirty="0" smtClean="0"/>
              <a:t> </a:t>
            </a:r>
            <a:r>
              <a:rPr lang="sr-Cyrl-ME" sz="1000" i="1" dirty="0" smtClean="0"/>
              <a:t>пројекту</a:t>
            </a:r>
            <a:r>
              <a:rPr lang="en-US" sz="1000" i="1" dirty="0" smtClean="0"/>
              <a:t> </a:t>
            </a:r>
            <a:r>
              <a:rPr lang="sr-Cyrl-ME" sz="1000" i="1" dirty="0" smtClean="0"/>
              <a:t>активно</a:t>
            </a:r>
            <a:r>
              <a:rPr lang="en-US" sz="1000" i="1" dirty="0" smtClean="0"/>
              <a:t> </a:t>
            </a:r>
            <a:r>
              <a:rPr lang="sr-Cyrl-ME" sz="1000" i="1" dirty="0" smtClean="0"/>
              <a:t>учествују</a:t>
            </a:r>
            <a:r>
              <a:rPr lang="en-US" sz="1000" i="1" dirty="0" smtClean="0"/>
              <a:t>  </a:t>
            </a:r>
            <a:r>
              <a:rPr lang="sr-Cyrl-ME" sz="1000" i="1" dirty="0" smtClean="0"/>
              <a:t>ученици</a:t>
            </a:r>
            <a:r>
              <a:rPr lang="en-US" sz="1000" i="1" dirty="0" smtClean="0"/>
              <a:t> </a:t>
            </a:r>
            <a:r>
              <a:rPr lang="sr-Latn-ME" sz="1000" i="1" dirty="0" smtClean="0"/>
              <a:t>VII</a:t>
            </a:r>
            <a:r>
              <a:rPr lang="en-US" sz="1000" i="1" dirty="0" smtClean="0"/>
              <a:t> </a:t>
            </a:r>
            <a:r>
              <a:rPr lang="sr-Cyrl-ME" sz="1000" i="1" dirty="0" smtClean="0"/>
              <a:t>и</a:t>
            </a:r>
            <a:r>
              <a:rPr lang="en-US" sz="1000" i="1" dirty="0" smtClean="0"/>
              <a:t> </a:t>
            </a:r>
            <a:r>
              <a:rPr lang="sr-Latn-ME" sz="1000" i="1" dirty="0" smtClean="0"/>
              <a:t>VIII</a:t>
            </a:r>
            <a:r>
              <a:rPr lang="en-US" sz="1000" i="1" dirty="0" smtClean="0"/>
              <a:t> </a:t>
            </a:r>
            <a:r>
              <a:rPr lang="sr-Cyrl-ME" sz="1000" i="1" dirty="0" smtClean="0"/>
              <a:t>разреда</a:t>
            </a:r>
            <a:r>
              <a:rPr lang="en-US" sz="1000" i="1" dirty="0" smtClean="0"/>
              <a:t>,</a:t>
            </a:r>
            <a:r>
              <a:rPr lang="sr-Cyrl-ME" sz="1000" i="1" dirty="0" smtClean="0"/>
              <a:t>који</a:t>
            </a:r>
            <a:r>
              <a:rPr lang="en-US" sz="1000" i="1" dirty="0" smtClean="0"/>
              <a:t> </a:t>
            </a:r>
            <a:r>
              <a:rPr lang="sr-Cyrl-ME" sz="1000" i="1" dirty="0" smtClean="0"/>
              <a:t>имају</a:t>
            </a:r>
            <a:r>
              <a:rPr lang="en-US" sz="1000" i="1" dirty="0" smtClean="0"/>
              <a:t> </a:t>
            </a:r>
            <a:r>
              <a:rPr lang="sr-Cyrl-ME" sz="1000" i="1" dirty="0" smtClean="0"/>
              <a:t>задатак</a:t>
            </a:r>
            <a:r>
              <a:rPr lang="en-US" sz="1000" i="1" dirty="0" smtClean="0"/>
              <a:t> </a:t>
            </a:r>
            <a:r>
              <a:rPr lang="sr-Cyrl-ME" sz="1000" i="1" dirty="0" smtClean="0"/>
              <a:t>да</a:t>
            </a:r>
            <a:r>
              <a:rPr lang="en-US" sz="1000" i="1" dirty="0" smtClean="0"/>
              <a:t> </a:t>
            </a:r>
            <a:r>
              <a:rPr lang="sr-Cyrl-ME" sz="1000" i="1" dirty="0" smtClean="0"/>
              <a:t>спроведу</a:t>
            </a:r>
            <a:r>
              <a:rPr lang="en-US" sz="1000" i="1" dirty="0" smtClean="0"/>
              <a:t> </a:t>
            </a:r>
            <a:r>
              <a:rPr lang="sr-Cyrl-ME" sz="1000" i="1" dirty="0" smtClean="0"/>
              <a:t>истраживање</a:t>
            </a:r>
            <a:r>
              <a:rPr lang="en-US" sz="1000" i="1" dirty="0" smtClean="0"/>
              <a:t> </a:t>
            </a:r>
            <a:r>
              <a:rPr lang="sr-Cyrl-ME" sz="1000" i="1" dirty="0" smtClean="0"/>
              <a:t>путем</a:t>
            </a:r>
            <a:r>
              <a:rPr lang="en-US" sz="1000" i="1" dirty="0" smtClean="0"/>
              <a:t> </a:t>
            </a:r>
            <a:r>
              <a:rPr lang="sr-Cyrl-ME" sz="1000" i="1" dirty="0" smtClean="0"/>
              <a:t>фотографије</a:t>
            </a:r>
            <a:r>
              <a:rPr lang="en-US" sz="1000" i="1" dirty="0" smtClean="0"/>
              <a:t>. </a:t>
            </a:r>
            <a:r>
              <a:rPr lang="sr-Cyrl-ME" sz="1000" i="1" dirty="0" smtClean="0"/>
              <a:t>Наши</a:t>
            </a:r>
            <a:r>
              <a:rPr lang="en-US" sz="1000" i="1" dirty="0" smtClean="0"/>
              <a:t> </a:t>
            </a:r>
            <a:r>
              <a:rPr lang="sr-Cyrl-ME" sz="1000" i="1" dirty="0" smtClean="0"/>
              <a:t>ученици</a:t>
            </a:r>
            <a:r>
              <a:rPr lang="en-US" sz="1000" i="1" dirty="0" smtClean="0"/>
              <a:t> </a:t>
            </a:r>
            <a:r>
              <a:rPr lang="sr-Cyrl-ME" sz="1000" i="1" dirty="0" smtClean="0"/>
              <a:t>су</a:t>
            </a:r>
            <a:r>
              <a:rPr lang="en-US" sz="1000" i="1" dirty="0" smtClean="0"/>
              <a:t> </a:t>
            </a:r>
            <a:r>
              <a:rPr lang="sr-Cyrl-ME" sz="1000" i="1" dirty="0" smtClean="0"/>
              <a:t>веома</a:t>
            </a:r>
            <a:r>
              <a:rPr lang="en-US" sz="1000" i="1" dirty="0" smtClean="0"/>
              <a:t> </a:t>
            </a:r>
            <a:r>
              <a:rPr lang="sr-Cyrl-ME" sz="1000" i="1" dirty="0" smtClean="0"/>
              <a:t>креативни</a:t>
            </a:r>
            <a:r>
              <a:rPr lang="en-US" sz="1000" i="1" dirty="0" smtClean="0"/>
              <a:t> </a:t>
            </a:r>
            <a:r>
              <a:rPr lang="sr-Cyrl-ME" sz="1000" i="1" dirty="0" smtClean="0"/>
              <a:t>и</a:t>
            </a:r>
            <a:r>
              <a:rPr lang="en-US" sz="1000" i="1" dirty="0" smtClean="0"/>
              <a:t> </a:t>
            </a:r>
            <a:r>
              <a:rPr lang="sr-Cyrl-ME" sz="1000" i="1" dirty="0" smtClean="0"/>
              <a:t>спремни</a:t>
            </a:r>
            <a:r>
              <a:rPr lang="en-US" sz="1000" i="1" dirty="0" smtClean="0"/>
              <a:t> </a:t>
            </a:r>
            <a:r>
              <a:rPr lang="sr-Cyrl-ME" sz="1000" i="1" dirty="0" smtClean="0"/>
              <a:t>за</a:t>
            </a:r>
            <a:r>
              <a:rPr lang="en-US" sz="1000" i="1" dirty="0" smtClean="0"/>
              <a:t> </a:t>
            </a:r>
            <a:r>
              <a:rPr lang="sr-Cyrl-ME" sz="1000" i="1" dirty="0" smtClean="0"/>
              <a:t>сарадњу</a:t>
            </a:r>
            <a:r>
              <a:rPr lang="en-US" sz="1000" i="1" dirty="0" smtClean="0"/>
              <a:t> </a:t>
            </a:r>
            <a:r>
              <a:rPr lang="sr-Cyrl-ME" sz="1000" i="1" dirty="0" smtClean="0"/>
              <a:t>у</a:t>
            </a:r>
            <a:r>
              <a:rPr lang="en-US" sz="1000" i="1" dirty="0" smtClean="0"/>
              <a:t> </a:t>
            </a:r>
            <a:r>
              <a:rPr lang="sr-Cyrl-ME" sz="1000" i="1" dirty="0" smtClean="0"/>
              <a:t>оквиру</a:t>
            </a:r>
            <a:r>
              <a:rPr lang="en-US" sz="1000" i="1" dirty="0" smtClean="0"/>
              <a:t> </a:t>
            </a:r>
            <a:r>
              <a:rPr lang="sr-Cyrl-ME" sz="1000" i="1" dirty="0" smtClean="0"/>
              <a:t>тима</a:t>
            </a:r>
            <a:r>
              <a:rPr lang="en-US" sz="1000" i="1" dirty="0" smtClean="0"/>
              <a:t>,</a:t>
            </a:r>
            <a:r>
              <a:rPr lang="sr-Cyrl-ME" sz="1000" i="1" dirty="0" smtClean="0"/>
              <a:t>чиме</a:t>
            </a:r>
            <a:r>
              <a:rPr lang="en-US" sz="1000" i="1" dirty="0" smtClean="0"/>
              <a:t> </a:t>
            </a:r>
            <a:r>
              <a:rPr lang="sr-Cyrl-ME" sz="1000" i="1" dirty="0" smtClean="0"/>
              <a:t>су</a:t>
            </a:r>
            <a:r>
              <a:rPr lang="en-US" sz="1000" i="1" dirty="0" smtClean="0"/>
              <a:t> </a:t>
            </a:r>
            <a:r>
              <a:rPr lang="sr-Cyrl-ME" sz="1000" i="1" dirty="0" smtClean="0"/>
              <a:t>показали</a:t>
            </a:r>
            <a:r>
              <a:rPr lang="en-US" sz="1000" i="1" dirty="0" smtClean="0"/>
              <a:t> </a:t>
            </a:r>
            <a:r>
              <a:rPr lang="sr-Cyrl-ME" sz="1000" i="1" dirty="0" smtClean="0"/>
              <a:t>да</a:t>
            </a:r>
            <a:r>
              <a:rPr lang="en-US" sz="1000" i="1" dirty="0" smtClean="0"/>
              <a:t> </a:t>
            </a:r>
            <a:r>
              <a:rPr lang="sr-Cyrl-ME" sz="1000" i="1" dirty="0" smtClean="0"/>
              <a:t>се</a:t>
            </a:r>
            <a:r>
              <a:rPr lang="en-US" sz="1000" i="1" dirty="0" smtClean="0"/>
              <a:t> </a:t>
            </a:r>
            <a:r>
              <a:rPr lang="sr-Cyrl-ME" sz="1000" i="1" dirty="0" smtClean="0"/>
              <a:t>у</a:t>
            </a:r>
            <a:r>
              <a:rPr lang="en-US" sz="1000" i="1" dirty="0" smtClean="0"/>
              <a:t> </a:t>
            </a:r>
            <a:r>
              <a:rPr lang="sr-Cyrl-ME" sz="1000" i="1" dirty="0" smtClean="0"/>
              <a:t>потпуности</a:t>
            </a:r>
            <a:r>
              <a:rPr lang="en-US" sz="1000" i="1" dirty="0" smtClean="0"/>
              <a:t> </a:t>
            </a:r>
            <a:r>
              <a:rPr lang="sr-Cyrl-ME" sz="1000" i="1" dirty="0" smtClean="0"/>
              <a:t>можемо</a:t>
            </a:r>
            <a:r>
              <a:rPr lang="en-US" sz="1000" i="1" dirty="0" smtClean="0"/>
              <a:t> </a:t>
            </a:r>
            <a:r>
              <a:rPr lang="sr-Cyrl-ME" sz="1000" i="1" dirty="0" smtClean="0"/>
              <a:t>ослонити</a:t>
            </a:r>
            <a:r>
              <a:rPr lang="en-US" sz="1000" i="1" dirty="0" smtClean="0"/>
              <a:t> </a:t>
            </a:r>
            <a:r>
              <a:rPr lang="sr-Cyrl-ME" sz="1000" i="1" dirty="0" smtClean="0"/>
              <a:t>на</a:t>
            </a:r>
            <a:r>
              <a:rPr lang="en-US" sz="1000" i="1" dirty="0" smtClean="0"/>
              <a:t> </a:t>
            </a:r>
            <a:r>
              <a:rPr lang="sr-Cyrl-ME" sz="1000" i="1" dirty="0" smtClean="0"/>
              <a:t>њих</a:t>
            </a:r>
            <a:r>
              <a:rPr lang="en-US" sz="1000" i="1" dirty="0" smtClean="0"/>
              <a:t>.</a:t>
            </a:r>
          </a:p>
          <a:p>
            <a:endParaRPr lang="en-US" sz="1100" dirty="0"/>
          </a:p>
        </p:txBody>
      </p:sp>
      <p:sp>
        <p:nvSpPr>
          <p:cNvPr id="8" name="TextBox 7"/>
          <p:cNvSpPr txBox="1"/>
          <p:nvPr/>
        </p:nvSpPr>
        <p:spPr>
          <a:xfrm>
            <a:off x="381000" y="1981200"/>
            <a:ext cx="3352800" cy="7001917"/>
          </a:xfrm>
          <a:prstGeom prst="rect">
            <a:avLst/>
          </a:prstGeom>
          <a:noFill/>
        </p:spPr>
        <p:txBody>
          <a:bodyPr wrap="square" rtlCol="0">
            <a:spAutoFit/>
          </a:bodyPr>
          <a:lstStyle/>
          <a:p>
            <a:pPr algn="ctr"/>
            <a:r>
              <a:rPr lang="sr-Cyrl-ME" sz="1600" b="1" i="1" dirty="0" smtClean="0">
                <a:effectLst>
                  <a:outerShdw blurRad="38100" dist="38100" dir="2700000" algn="tl">
                    <a:srgbClr val="000000">
                      <a:alpha val="43137"/>
                    </a:srgbClr>
                  </a:outerShdw>
                </a:effectLst>
              </a:rPr>
              <a:t>Дјеца</a:t>
            </a:r>
            <a:r>
              <a:rPr lang="sr-Latn-CS" sz="1600" b="1" i="1" dirty="0" smtClean="0">
                <a:effectLst>
                  <a:outerShdw blurRad="38100" dist="38100" dir="2700000" algn="tl">
                    <a:srgbClr val="000000">
                      <a:alpha val="43137"/>
                    </a:srgbClr>
                  </a:outerShdw>
                </a:effectLst>
              </a:rPr>
              <a:t> </a:t>
            </a:r>
            <a:r>
              <a:rPr lang="sr-Cyrl-ME" sz="1600" b="1" i="1" dirty="0" smtClean="0">
                <a:effectLst>
                  <a:outerShdw blurRad="38100" dist="38100" dir="2700000" algn="tl">
                    <a:srgbClr val="000000">
                      <a:alpha val="43137"/>
                    </a:srgbClr>
                  </a:outerShdw>
                </a:effectLst>
              </a:rPr>
              <a:t>о</a:t>
            </a:r>
            <a:r>
              <a:rPr lang="sr-Latn-CS" sz="1600" b="1" i="1" dirty="0" smtClean="0">
                <a:effectLst>
                  <a:outerShdw blurRad="38100" dist="38100" dir="2700000" algn="tl">
                    <a:srgbClr val="000000">
                      <a:alpha val="43137"/>
                    </a:srgbClr>
                  </a:outerShdw>
                </a:effectLst>
              </a:rPr>
              <a:t> </a:t>
            </a:r>
            <a:r>
              <a:rPr lang="sr-Cyrl-ME" sz="1600" b="1" i="1" dirty="0" smtClean="0">
                <a:effectLst>
                  <a:outerShdw blurRad="38100" dist="38100" dir="2700000" algn="tl">
                    <a:srgbClr val="000000">
                      <a:alpha val="43137"/>
                    </a:srgbClr>
                  </a:outerShdw>
                </a:effectLst>
              </a:rPr>
              <a:t>инклузивном</a:t>
            </a:r>
            <a:r>
              <a:rPr lang="sr-Latn-CS" sz="1600" b="1" i="1" dirty="0" smtClean="0">
                <a:effectLst>
                  <a:outerShdw blurRad="38100" dist="38100" dir="2700000" algn="tl">
                    <a:srgbClr val="000000">
                      <a:alpha val="43137"/>
                    </a:srgbClr>
                  </a:outerShdw>
                </a:effectLst>
              </a:rPr>
              <a:t> </a:t>
            </a:r>
            <a:r>
              <a:rPr lang="sr-Cyrl-ME" sz="1600" b="1" i="1" dirty="0" smtClean="0">
                <a:effectLst>
                  <a:outerShdw blurRad="38100" dist="38100" dir="2700000" algn="tl">
                    <a:srgbClr val="000000">
                      <a:alpha val="43137"/>
                    </a:srgbClr>
                  </a:outerShdw>
                </a:effectLst>
              </a:rPr>
              <a:t>образовању</a:t>
            </a:r>
            <a:endParaRPr lang="en-US" sz="1600" b="1" i="1" dirty="0" smtClean="0">
              <a:effectLst>
                <a:outerShdw blurRad="38100" dist="38100" dir="2700000" algn="tl">
                  <a:srgbClr val="000000">
                    <a:alpha val="43137"/>
                  </a:srgbClr>
                </a:outerShdw>
              </a:effectLst>
            </a:endParaRPr>
          </a:p>
          <a:p>
            <a:r>
              <a:rPr lang="sr-Latn-CS" sz="1100" i="1" dirty="0" smtClean="0">
                <a:effectLst>
                  <a:outerShdw blurRad="38100" dist="38100" dir="2700000" algn="tl">
                    <a:srgbClr val="000000">
                      <a:alpha val="43137"/>
                    </a:srgbClr>
                  </a:outerShdw>
                </a:effectLst>
              </a:rPr>
              <a:t> </a:t>
            </a:r>
            <a:endParaRPr lang="en-US" sz="1100" i="1" dirty="0" smtClean="0">
              <a:effectLst>
                <a:outerShdw blurRad="38100" dist="38100" dir="2700000" algn="tl">
                  <a:srgbClr val="000000">
                    <a:alpha val="43137"/>
                  </a:srgbClr>
                </a:outerShdw>
              </a:effectLst>
            </a:endParaRPr>
          </a:p>
          <a:p>
            <a:pPr algn="just"/>
            <a:r>
              <a:rPr lang="en-US" sz="1100" i="1" dirty="0" smtClean="0"/>
              <a:t>   </a:t>
            </a:r>
            <a:r>
              <a:rPr lang="sr-Cyrl-ME" sz="1000" i="1" dirty="0" smtClean="0"/>
              <a:t>Послије</a:t>
            </a:r>
            <a:r>
              <a:rPr lang="sr-Latn-CS" sz="1000" i="1" dirty="0" smtClean="0"/>
              <a:t> </a:t>
            </a:r>
            <a:r>
              <a:rPr lang="sr-Cyrl-ME" sz="1000" i="1" dirty="0" smtClean="0"/>
              <a:t>недавно</a:t>
            </a:r>
            <a:r>
              <a:rPr lang="sr-Latn-CS" sz="1000" i="1" dirty="0" smtClean="0"/>
              <a:t> </a:t>
            </a:r>
            <a:r>
              <a:rPr lang="sr-Cyrl-ME" sz="1000" i="1" dirty="0" smtClean="0"/>
              <a:t>одржаног</a:t>
            </a:r>
            <a:r>
              <a:rPr lang="sr-Latn-CS" sz="1000" i="1" dirty="0" smtClean="0"/>
              <a:t> </a:t>
            </a:r>
            <a:r>
              <a:rPr lang="sr-Cyrl-ME" sz="1000" i="1" dirty="0" smtClean="0"/>
              <a:t>семинара</a:t>
            </a:r>
            <a:r>
              <a:rPr lang="sr-Latn-CS" sz="1000" i="1" dirty="0" smtClean="0"/>
              <a:t> „</a:t>
            </a:r>
            <a:r>
              <a:rPr lang="sr-Cyrl-ME" sz="1000" i="1" dirty="0" smtClean="0"/>
              <a:t>Индекс</a:t>
            </a:r>
            <a:r>
              <a:rPr lang="sr-Latn-CS" sz="1000" i="1" dirty="0" smtClean="0"/>
              <a:t> </a:t>
            </a:r>
            <a:r>
              <a:rPr lang="sr-Cyrl-ME" sz="1000" i="1" dirty="0" smtClean="0"/>
              <a:t>за</a:t>
            </a:r>
            <a:r>
              <a:rPr lang="sr-Latn-CS" sz="1000" i="1" dirty="0" smtClean="0"/>
              <a:t> </a:t>
            </a:r>
            <a:r>
              <a:rPr lang="sr-Cyrl-ME" sz="1000" i="1" dirty="0" smtClean="0"/>
              <a:t>инклузију</a:t>
            </a:r>
            <a:r>
              <a:rPr lang="sr-Latn-CS" sz="1000" i="1" dirty="0" smtClean="0"/>
              <a:t>“  </a:t>
            </a:r>
            <a:r>
              <a:rPr lang="sr-Cyrl-ME" sz="1000" i="1" dirty="0" smtClean="0"/>
              <a:t>на</a:t>
            </a:r>
            <a:r>
              <a:rPr lang="sr-Latn-CS" sz="1000" i="1" dirty="0" smtClean="0"/>
              <a:t> </a:t>
            </a:r>
            <a:r>
              <a:rPr lang="sr-Cyrl-ME" sz="1000" i="1" dirty="0" smtClean="0"/>
              <a:t>којем</a:t>
            </a:r>
            <a:r>
              <a:rPr lang="sr-Latn-CS" sz="1000" i="1" dirty="0" smtClean="0"/>
              <a:t> </a:t>
            </a:r>
            <a:r>
              <a:rPr lang="sr-Cyrl-ME" sz="1000" i="1" dirty="0" smtClean="0"/>
              <a:t>су</a:t>
            </a:r>
            <a:r>
              <a:rPr lang="sr-Latn-CS" sz="1000" i="1" dirty="0" smtClean="0"/>
              <a:t> </a:t>
            </a:r>
            <a:r>
              <a:rPr lang="sr-Cyrl-ME" sz="1000" i="1" dirty="0" smtClean="0"/>
              <a:t>учествовале</a:t>
            </a:r>
            <a:r>
              <a:rPr lang="sr-Latn-CS" sz="1000" i="1" dirty="0" smtClean="0"/>
              <a:t> </a:t>
            </a:r>
            <a:r>
              <a:rPr lang="sr-Cyrl-ME" sz="1000" i="1" dirty="0" smtClean="0"/>
              <a:t>и</a:t>
            </a:r>
            <a:r>
              <a:rPr lang="sr-Latn-CS" sz="1000" i="1" dirty="0" smtClean="0"/>
              <a:t> </a:t>
            </a:r>
            <a:r>
              <a:rPr lang="sr-Cyrl-ME" sz="1000" i="1" dirty="0" smtClean="0"/>
              <a:t>двије</a:t>
            </a:r>
            <a:r>
              <a:rPr lang="sr-Latn-CS" sz="1000" i="1" dirty="0" smtClean="0"/>
              <a:t> </a:t>
            </a:r>
            <a:r>
              <a:rPr lang="sr-Cyrl-ME" sz="1000" i="1" dirty="0" smtClean="0"/>
              <a:t>ученице</a:t>
            </a:r>
            <a:r>
              <a:rPr lang="sr-Latn-CS" sz="1000" i="1" dirty="0" smtClean="0"/>
              <a:t> </a:t>
            </a:r>
            <a:r>
              <a:rPr lang="sr-Cyrl-ME" sz="1000" i="1" dirty="0" smtClean="0"/>
              <a:t>наше</a:t>
            </a:r>
            <a:r>
              <a:rPr lang="sr-Latn-CS" sz="1000" i="1" dirty="0" smtClean="0"/>
              <a:t> </a:t>
            </a:r>
            <a:r>
              <a:rPr lang="sr-Cyrl-ME" sz="1000" i="1" dirty="0" smtClean="0"/>
              <a:t>школе</a:t>
            </a:r>
            <a:r>
              <a:rPr lang="sr-Latn-CS" sz="1000" i="1" dirty="0" smtClean="0"/>
              <a:t> </a:t>
            </a:r>
            <a:r>
              <a:rPr lang="sr-Cyrl-ME" sz="1000" i="1" dirty="0" smtClean="0"/>
              <a:t>отпочела</a:t>
            </a:r>
            <a:r>
              <a:rPr lang="sr-Latn-CS" sz="1000" i="1" dirty="0" smtClean="0"/>
              <a:t> </a:t>
            </a:r>
            <a:r>
              <a:rPr lang="sr-Cyrl-ME" sz="1000" i="1" dirty="0" smtClean="0"/>
              <a:t>је</a:t>
            </a:r>
            <a:r>
              <a:rPr lang="sr-Latn-CS" sz="1000" i="1" dirty="0" smtClean="0"/>
              <a:t>  </a:t>
            </a:r>
            <a:r>
              <a:rPr lang="sr-Cyrl-ME" sz="1000" i="1" dirty="0" smtClean="0"/>
              <a:t>реализација</a:t>
            </a:r>
            <a:r>
              <a:rPr lang="sr-Latn-CS" sz="1000" i="1" dirty="0" smtClean="0"/>
              <a:t> </a:t>
            </a:r>
            <a:r>
              <a:rPr lang="sr-Cyrl-ME" sz="1000" i="1" dirty="0" smtClean="0"/>
              <a:t>пројекта</a:t>
            </a:r>
            <a:r>
              <a:rPr lang="sr-Latn-CS" sz="1000" i="1" dirty="0" smtClean="0"/>
              <a:t> „</a:t>
            </a:r>
            <a:r>
              <a:rPr lang="sr-Cyrl-ME" sz="1000" i="1" dirty="0" smtClean="0"/>
              <a:t>Инде</a:t>
            </a:r>
            <a:r>
              <a:rPr lang="sr-Latn-CS" sz="1000" i="1" dirty="0" smtClean="0"/>
              <a:t>x </a:t>
            </a:r>
            <a:r>
              <a:rPr lang="sr-Cyrl-ME" sz="1000" i="1" dirty="0" smtClean="0"/>
              <a:t>за</a:t>
            </a:r>
            <a:r>
              <a:rPr lang="sr-Latn-CS" sz="1000" i="1" dirty="0" smtClean="0"/>
              <a:t> </a:t>
            </a:r>
            <a:r>
              <a:rPr lang="sr-Cyrl-ME" sz="1000" i="1" dirty="0" smtClean="0"/>
              <a:t>инклузију</a:t>
            </a:r>
            <a:r>
              <a:rPr lang="sr-Latn-CS" sz="1000" i="1" dirty="0" smtClean="0"/>
              <a:t>- </a:t>
            </a:r>
            <a:r>
              <a:rPr lang="sr-Cyrl-ME" sz="1000" i="1" dirty="0" smtClean="0"/>
              <a:t>дјечја</a:t>
            </a:r>
            <a:r>
              <a:rPr lang="sr-Latn-CS" sz="1000" i="1" dirty="0" smtClean="0"/>
              <a:t> </a:t>
            </a:r>
            <a:r>
              <a:rPr lang="sr-Cyrl-ME" sz="1000" i="1" dirty="0" smtClean="0"/>
              <a:t>верзија</a:t>
            </a:r>
            <a:r>
              <a:rPr lang="sr-Latn-CS" sz="1000" i="1" dirty="0" smtClean="0"/>
              <a:t>“. </a:t>
            </a:r>
            <a:r>
              <a:rPr lang="sr-Cyrl-ME" sz="1000" i="1" dirty="0" smtClean="0"/>
              <a:t>На</a:t>
            </a:r>
            <a:r>
              <a:rPr lang="sr-Latn-CS" sz="1000" i="1" dirty="0" smtClean="0"/>
              <a:t> </a:t>
            </a:r>
            <a:r>
              <a:rPr lang="sr-Cyrl-ME" sz="1000" i="1" dirty="0" smtClean="0"/>
              <a:t>пројекту</a:t>
            </a:r>
            <a:r>
              <a:rPr lang="sr-Latn-CS" sz="1000" i="1" dirty="0" smtClean="0"/>
              <a:t> </a:t>
            </a:r>
            <a:r>
              <a:rPr lang="sr-Cyrl-ME" sz="1000" i="1" dirty="0" smtClean="0"/>
              <a:t>је</a:t>
            </a:r>
            <a:r>
              <a:rPr lang="sr-Latn-CS" sz="1000" i="1" dirty="0" smtClean="0"/>
              <a:t> </a:t>
            </a:r>
            <a:r>
              <a:rPr lang="sr-Cyrl-ME" sz="1000" i="1" dirty="0" smtClean="0"/>
              <a:t>радило</a:t>
            </a:r>
            <a:r>
              <a:rPr lang="sr-Latn-CS" sz="1000" i="1" dirty="0" smtClean="0"/>
              <a:t> 20 </a:t>
            </a:r>
            <a:r>
              <a:rPr lang="sr-Cyrl-ME" sz="1000" i="1" dirty="0" smtClean="0"/>
              <a:t>ученика</a:t>
            </a:r>
            <a:r>
              <a:rPr lang="sr-Latn-CS" sz="1000" i="1" dirty="0" smtClean="0"/>
              <a:t> </a:t>
            </a:r>
            <a:r>
              <a:rPr lang="sr-Cyrl-ME" sz="1000" i="1" dirty="0" smtClean="0"/>
              <a:t>одјељења</a:t>
            </a:r>
            <a:r>
              <a:rPr lang="sr-Latn-CS" sz="1000" i="1" dirty="0" smtClean="0"/>
              <a:t> 7</a:t>
            </a:r>
            <a:r>
              <a:rPr lang="sr-Cyrl-ME" sz="1000" i="1" dirty="0" smtClean="0"/>
              <a:t>а</a:t>
            </a:r>
            <a:r>
              <a:rPr lang="sr-Latn-CS" sz="1000" i="1" dirty="0" smtClean="0"/>
              <a:t> </a:t>
            </a:r>
            <a:r>
              <a:rPr lang="sr-Cyrl-ME" sz="1000" i="1" dirty="0" smtClean="0"/>
              <a:t>и</a:t>
            </a:r>
            <a:r>
              <a:rPr lang="sr-Latn-CS" sz="1000" i="1" dirty="0" smtClean="0"/>
              <a:t> 8</a:t>
            </a:r>
            <a:r>
              <a:rPr lang="sr-Cyrl-ME" sz="1000" i="1" dirty="0" smtClean="0"/>
              <a:t>а</a:t>
            </a:r>
            <a:r>
              <a:rPr lang="sr-Latn-CS" sz="1000" i="1" dirty="0" smtClean="0"/>
              <a:t>. </a:t>
            </a:r>
            <a:r>
              <a:rPr lang="sr-Cyrl-ME" sz="1000" i="1" dirty="0" smtClean="0"/>
              <a:t>Кординаторке</a:t>
            </a:r>
            <a:r>
              <a:rPr lang="sr-Latn-CS" sz="1000" i="1" dirty="0" smtClean="0"/>
              <a:t> </a:t>
            </a:r>
            <a:r>
              <a:rPr lang="sr-Cyrl-ME" sz="1000" i="1" dirty="0" smtClean="0"/>
              <a:t>пројекта</a:t>
            </a:r>
            <a:r>
              <a:rPr lang="sr-Latn-CS" sz="1000" i="1" dirty="0" smtClean="0"/>
              <a:t> </a:t>
            </a:r>
            <a:r>
              <a:rPr lang="sr-Cyrl-ME" sz="1000" i="1" dirty="0" smtClean="0"/>
              <a:t>су</a:t>
            </a:r>
            <a:r>
              <a:rPr lang="sr-Latn-CS" sz="1000" i="1" dirty="0" smtClean="0"/>
              <a:t> </a:t>
            </a:r>
            <a:r>
              <a:rPr lang="sr-Cyrl-ME" sz="1000" i="1" dirty="0" smtClean="0"/>
              <a:t>наставнице</a:t>
            </a:r>
            <a:r>
              <a:rPr lang="sr-Latn-CS" sz="1000" i="1" dirty="0" smtClean="0"/>
              <a:t> </a:t>
            </a:r>
            <a:r>
              <a:rPr lang="sr-Cyrl-ME" sz="1000" i="1" dirty="0" smtClean="0"/>
              <a:t>Ана</a:t>
            </a:r>
            <a:r>
              <a:rPr lang="sr-Latn-CS" sz="1000" i="1" dirty="0" smtClean="0"/>
              <a:t> </a:t>
            </a:r>
            <a:r>
              <a:rPr lang="sr-Cyrl-ME" sz="1000" i="1" dirty="0" smtClean="0"/>
              <a:t>Кљајевић</a:t>
            </a:r>
            <a:r>
              <a:rPr lang="sr-Latn-CS" sz="1000" i="1" dirty="0" smtClean="0"/>
              <a:t> </a:t>
            </a:r>
            <a:r>
              <a:rPr lang="sr-Cyrl-ME" sz="1000" i="1" dirty="0" smtClean="0"/>
              <a:t>и</a:t>
            </a:r>
            <a:r>
              <a:rPr lang="sr-Latn-CS" sz="1000" i="1" dirty="0" smtClean="0"/>
              <a:t> </a:t>
            </a:r>
            <a:r>
              <a:rPr lang="sr-Cyrl-ME" sz="1000" i="1" dirty="0" smtClean="0"/>
              <a:t>Вероника</a:t>
            </a:r>
            <a:r>
              <a:rPr lang="sr-Latn-CS" sz="1000" i="1" dirty="0" smtClean="0"/>
              <a:t> </a:t>
            </a:r>
            <a:r>
              <a:rPr lang="sr-Cyrl-ME" sz="1000" i="1" dirty="0" smtClean="0"/>
              <a:t>Рутовић</a:t>
            </a:r>
            <a:r>
              <a:rPr lang="sr-Latn-CS" sz="1000" i="1" dirty="0" smtClean="0"/>
              <a:t>. </a:t>
            </a:r>
            <a:r>
              <a:rPr lang="sr-Cyrl-ME" sz="1000" i="1" dirty="0" smtClean="0"/>
              <a:t>Циљ</a:t>
            </a:r>
            <a:r>
              <a:rPr lang="sr-Latn-CS" sz="1000" i="1" dirty="0" smtClean="0"/>
              <a:t> </a:t>
            </a:r>
            <a:r>
              <a:rPr lang="sr-Cyrl-ME" sz="1000" i="1" dirty="0" smtClean="0"/>
              <a:t>пројекта</a:t>
            </a:r>
            <a:r>
              <a:rPr lang="sr-Latn-CS" sz="1000" i="1" dirty="0" smtClean="0"/>
              <a:t> </a:t>
            </a:r>
            <a:r>
              <a:rPr lang="sr-Cyrl-ME" sz="1000" i="1" dirty="0" smtClean="0"/>
              <a:t>је</a:t>
            </a:r>
            <a:r>
              <a:rPr lang="sr-Latn-CS" sz="1000" i="1" dirty="0" smtClean="0"/>
              <a:t> </a:t>
            </a:r>
            <a:r>
              <a:rPr lang="sr-Cyrl-ME" sz="1000" i="1" dirty="0" smtClean="0"/>
              <a:t>био</a:t>
            </a:r>
            <a:r>
              <a:rPr lang="sr-Latn-CS" sz="1000" i="1" dirty="0" smtClean="0"/>
              <a:t> </a:t>
            </a:r>
            <a:r>
              <a:rPr lang="sr-Cyrl-ME" sz="1000" i="1" dirty="0" smtClean="0"/>
              <a:t>да</a:t>
            </a:r>
            <a:r>
              <a:rPr lang="sr-Latn-CS" sz="1000" i="1" dirty="0" smtClean="0"/>
              <a:t> </a:t>
            </a:r>
            <a:r>
              <a:rPr lang="sr-Cyrl-ME" sz="1000" i="1" dirty="0" smtClean="0"/>
              <a:t>ученици</a:t>
            </a:r>
            <a:r>
              <a:rPr lang="sr-Latn-CS" sz="1000" i="1" dirty="0" smtClean="0"/>
              <a:t> </a:t>
            </a:r>
            <a:r>
              <a:rPr lang="sr-Cyrl-ME" sz="1000" i="1" dirty="0" smtClean="0"/>
              <a:t>уоче</a:t>
            </a:r>
            <a:r>
              <a:rPr lang="sr-Latn-CS" sz="1000" i="1" dirty="0" smtClean="0"/>
              <a:t> </a:t>
            </a:r>
            <a:r>
              <a:rPr lang="sr-Cyrl-ME" sz="1000" i="1" dirty="0" smtClean="0"/>
              <a:t>предности</a:t>
            </a:r>
            <a:r>
              <a:rPr lang="sr-Latn-CS" sz="1000" i="1" dirty="0" smtClean="0"/>
              <a:t> </a:t>
            </a:r>
            <a:r>
              <a:rPr lang="sr-Cyrl-ME" sz="1000" i="1" dirty="0" smtClean="0"/>
              <a:t>и</a:t>
            </a:r>
            <a:r>
              <a:rPr lang="sr-Latn-CS" sz="1000" i="1" dirty="0" smtClean="0"/>
              <a:t> </a:t>
            </a:r>
            <a:r>
              <a:rPr lang="sr-Cyrl-ME" sz="1000" i="1" dirty="0" smtClean="0"/>
              <a:t>препреке</a:t>
            </a:r>
            <a:r>
              <a:rPr lang="sr-Latn-CS" sz="1000" i="1" dirty="0" smtClean="0"/>
              <a:t> </a:t>
            </a:r>
            <a:r>
              <a:rPr lang="sr-Cyrl-ME" sz="1000" i="1" dirty="0" smtClean="0"/>
              <a:t>у</a:t>
            </a:r>
            <a:r>
              <a:rPr lang="sr-Latn-CS" sz="1000" i="1" dirty="0" smtClean="0"/>
              <a:t> </a:t>
            </a:r>
            <a:r>
              <a:rPr lang="sr-Cyrl-ME" sz="1000" i="1" dirty="0" smtClean="0"/>
              <a:t>спровођењу</a:t>
            </a:r>
            <a:r>
              <a:rPr lang="sr-Latn-CS" sz="1000" i="1" dirty="0" smtClean="0"/>
              <a:t> </a:t>
            </a:r>
            <a:r>
              <a:rPr lang="sr-Cyrl-ME" sz="1000" i="1" dirty="0" smtClean="0"/>
              <a:t>инклузивног</a:t>
            </a:r>
            <a:r>
              <a:rPr lang="sr-Latn-CS" sz="1000" i="1" dirty="0" smtClean="0"/>
              <a:t> </a:t>
            </a:r>
            <a:r>
              <a:rPr lang="sr-Cyrl-ME" sz="1000" i="1" dirty="0" smtClean="0"/>
              <a:t>процеса</a:t>
            </a:r>
            <a:r>
              <a:rPr lang="sr-Latn-CS" sz="1000" i="1" dirty="0" smtClean="0"/>
              <a:t> </a:t>
            </a:r>
            <a:r>
              <a:rPr lang="sr-Cyrl-ME" sz="1000" i="1" dirty="0" smtClean="0"/>
              <a:t>у</a:t>
            </a:r>
            <a:r>
              <a:rPr lang="sr-Latn-CS" sz="1000" i="1" dirty="0" smtClean="0"/>
              <a:t> </a:t>
            </a:r>
            <a:r>
              <a:rPr lang="sr-Cyrl-ME" sz="1000" i="1" dirty="0" smtClean="0"/>
              <a:t>нашој</a:t>
            </a:r>
            <a:r>
              <a:rPr lang="sr-Latn-CS" sz="1000" i="1" dirty="0" smtClean="0"/>
              <a:t> </a:t>
            </a:r>
            <a:r>
              <a:rPr lang="sr-Cyrl-ME" sz="1000" i="1" dirty="0" smtClean="0"/>
              <a:t>школи</a:t>
            </a:r>
            <a:r>
              <a:rPr lang="sr-Latn-CS" sz="1000" i="1" dirty="0" smtClean="0"/>
              <a:t> </a:t>
            </a:r>
            <a:r>
              <a:rPr lang="sr-Cyrl-ME" sz="1000" i="1" dirty="0" smtClean="0"/>
              <a:t>и</a:t>
            </a:r>
            <a:r>
              <a:rPr lang="sr-Latn-CS" sz="1000" i="1" dirty="0" smtClean="0"/>
              <a:t> </a:t>
            </a:r>
            <a:r>
              <a:rPr lang="sr-Cyrl-ME" sz="1000" i="1" dirty="0" smtClean="0"/>
              <a:t>осмисле</a:t>
            </a:r>
            <a:r>
              <a:rPr lang="sr-Latn-CS" sz="1000" i="1" dirty="0" smtClean="0"/>
              <a:t> </a:t>
            </a:r>
            <a:r>
              <a:rPr lang="sr-Cyrl-ME" sz="1000" i="1" dirty="0" smtClean="0"/>
              <a:t>активности</a:t>
            </a:r>
            <a:r>
              <a:rPr lang="sr-Latn-CS" sz="1000" i="1" dirty="0" smtClean="0"/>
              <a:t> </a:t>
            </a:r>
            <a:r>
              <a:rPr lang="sr-Cyrl-ME" sz="1000" i="1" dirty="0" smtClean="0"/>
              <a:t>и</a:t>
            </a:r>
            <a:r>
              <a:rPr lang="sr-Latn-CS" sz="1000" i="1" dirty="0" smtClean="0"/>
              <a:t> </a:t>
            </a:r>
            <a:r>
              <a:rPr lang="sr-Cyrl-ME" sz="1000" i="1" dirty="0" smtClean="0"/>
              <a:t>мјере</a:t>
            </a:r>
            <a:r>
              <a:rPr lang="sr-Latn-CS" sz="1000" i="1" dirty="0" smtClean="0"/>
              <a:t> </a:t>
            </a:r>
            <a:r>
              <a:rPr lang="sr-Cyrl-ME" sz="1000" i="1" dirty="0" smtClean="0"/>
              <a:t>које</a:t>
            </a:r>
            <a:r>
              <a:rPr lang="sr-Latn-CS" sz="1000" i="1" dirty="0" smtClean="0"/>
              <a:t> </a:t>
            </a:r>
            <a:r>
              <a:rPr lang="sr-Cyrl-ME" sz="1000" i="1" dirty="0" smtClean="0"/>
              <a:t>се</a:t>
            </a:r>
            <a:r>
              <a:rPr lang="sr-Latn-CS" sz="1000" i="1" dirty="0" smtClean="0"/>
              <a:t> </a:t>
            </a:r>
            <a:r>
              <a:rPr lang="sr-Cyrl-ME" sz="1000" i="1" dirty="0" smtClean="0"/>
              <a:t>могу</a:t>
            </a:r>
            <a:r>
              <a:rPr lang="sr-Latn-CS" sz="1000" i="1" dirty="0" smtClean="0"/>
              <a:t> </a:t>
            </a:r>
            <a:r>
              <a:rPr lang="sr-Cyrl-ME" sz="1000" i="1" dirty="0" smtClean="0"/>
              <a:t>предузети</a:t>
            </a:r>
            <a:r>
              <a:rPr lang="sr-Latn-CS" sz="1000" i="1" dirty="0" smtClean="0"/>
              <a:t> </a:t>
            </a:r>
            <a:r>
              <a:rPr lang="sr-Cyrl-ME" sz="1000" i="1" dirty="0" smtClean="0"/>
              <a:t>како</a:t>
            </a:r>
            <a:r>
              <a:rPr lang="sr-Latn-CS" sz="1000" i="1" dirty="0" smtClean="0"/>
              <a:t> </a:t>
            </a:r>
            <a:r>
              <a:rPr lang="sr-Cyrl-ME" sz="1000" i="1" dirty="0" smtClean="0"/>
              <a:t>би</a:t>
            </a:r>
            <a:r>
              <a:rPr lang="sr-Latn-CS" sz="1000" i="1" dirty="0" smtClean="0"/>
              <a:t> </a:t>
            </a:r>
            <a:r>
              <a:rPr lang="sr-Cyrl-ME" sz="1000" i="1" dirty="0" smtClean="0"/>
              <a:t>овај</a:t>
            </a:r>
            <a:r>
              <a:rPr lang="sr-Latn-CS" sz="1000" i="1" dirty="0" smtClean="0"/>
              <a:t> </a:t>
            </a:r>
            <a:r>
              <a:rPr lang="sr-Cyrl-ME" sz="1000" i="1" dirty="0" smtClean="0"/>
              <a:t>процес</a:t>
            </a:r>
            <a:r>
              <a:rPr lang="sr-Latn-CS" sz="1000" i="1" dirty="0" smtClean="0"/>
              <a:t> </a:t>
            </a:r>
            <a:r>
              <a:rPr lang="sr-Cyrl-ME" sz="1000" i="1" dirty="0" smtClean="0"/>
              <a:t>што</a:t>
            </a:r>
            <a:r>
              <a:rPr lang="sr-Latn-CS" sz="1000" i="1" dirty="0" smtClean="0"/>
              <a:t> </a:t>
            </a:r>
            <a:r>
              <a:rPr lang="sr-Cyrl-ME" sz="1000" i="1" dirty="0" smtClean="0"/>
              <a:t>више</a:t>
            </a:r>
            <a:r>
              <a:rPr lang="sr-Latn-CS" sz="1000" i="1" dirty="0" smtClean="0"/>
              <a:t> </a:t>
            </a:r>
            <a:r>
              <a:rPr lang="sr-Cyrl-ME" sz="1000" i="1" dirty="0" smtClean="0"/>
              <a:t>заживио</a:t>
            </a:r>
            <a:r>
              <a:rPr lang="sr-Latn-CS" sz="1000" i="1" dirty="0" smtClean="0"/>
              <a:t>. </a:t>
            </a:r>
            <a:r>
              <a:rPr lang="sr-Cyrl-ME" sz="1000" i="1" dirty="0" smtClean="0"/>
              <a:t>Ово</a:t>
            </a:r>
            <a:r>
              <a:rPr lang="sr-Latn-CS" sz="1000" i="1" dirty="0" smtClean="0"/>
              <a:t> </a:t>
            </a:r>
            <a:r>
              <a:rPr lang="sr-Cyrl-ME" sz="1000" i="1" dirty="0" smtClean="0"/>
              <a:t>је</a:t>
            </a:r>
            <a:r>
              <a:rPr lang="sr-Latn-CS" sz="1000" i="1" dirty="0" smtClean="0"/>
              <a:t> </a:t>
            </a:r>
            <a:r>
              <a:rPr lang="sr-Cyrl-ME" sz="1000" i="1" dirty="0" smtClean="0"/>
              <a:t>уједно</a:t>
            </a:r>
            <a:r>
              <a:rPr lang="sr-Latn-CS" sz="1000" i="1" dirty="0" smtClean="0"/>
              <a:t> </a:t>
            </a:r>
            <a:r>
              <a:rPr lang="sr-Cyrl-ME" sz="1000" i="1" dirty="0" smtClean="0"/>
              <a:t>начин</a:t>
            </a:r>
            <a:r>
              <a:rPr lang="sr-Latn-CS" sz="1000" i="1" dirty="0" smtClean="0"/>
              <a:t> </a:t>
            </a:r>
            <a:r>
              <a:rPr lang="sr-Cyrl-ME" sz="1000" i="1" dirty="0" smtClean="0"/>
              <a:t>да</a:t>
            </a:r>
            <a:r>
              <a:rPr lang="sr-Latn-CS" sz="1000" i="1" dirty="0" smtClean="0"/>
              <a:t> </a:t>
            </a:r>
            <a:r>
              <a:rPr lang="sr-Cyrl-ME" sz="1000" i="1" dirty="0" smtClean="0"/>
              <a:t>се</a:t>
            </a:r>
            <a:r>
              <a:rPr lang="sr-Latn-CS" sz="1000" i="1" dirty="0" smtClean="0"/>
              <a:t> </a:t>
            </a:r>
            <a:r>
              <a:rPr lang="sr-Cyrl-ME" sz="1000" i="1" dirty="0" smtClean="0"/>
              <a:t>ученици</a:t>
            </a:r>
            <a:r>
              <a:rPr lang="sr-Latn-CS" sz="1000" i="1" dirty="0" smtClean="0"/>
              <a:t>  </a:t>
            </a:r>
            <a:r>
              <a:rPr lang="sr-Cyrl-ME" sz="1000" i="1" dirty="0" smtClean="0"/>
              <a:t>више</a:t>
            </a:r>
            <a:r>
              <a:rPr lang="sr-Latn-CS" sz="1000" i="1" dirty="0" smtClean="0"/>
              <a:t> </a:t>
            </a:r>
            <a:r>
              <a:rPr lang="sr-Cyrl-ME" sz="1000" i="1" dirty="0" smtClean="0"/>
              <a:t>укључе</a:t>
            </a:r>
            <a:r>
              <a:rPr lang="sr-Latn-CS" sz="1000" i="1" dirty="0" smtClean="0"/>
              <a:t> </a:t>
            </a:r>
            <a:r>
              <a:rPr lang="sr-Cyrl-ME" sz="1000" i="1" dirty="0" smtClean="0"/>
              <a:t>у</a:t>
            </a:r>
            <a:r>
              <a:rPr lang="sr-Latn-CS" sz="1000" i="1" dirty="0" smtClean="0"/>
              <a:t> </a:t>
            </a:r>
            <a:r>
              <a:rPr lang="sr-Cyrl-ME" sz="1000" i="1" dirty="0" smtClean="0"/>
              <a:t>креирање</a:t>
            </a:r>
            <a:r>
              <a:rPr lang="sr-Latn-CS" sz="1000" i="1" dirty="0" smtClean="0"/>
              <a:t> </a:t>
            </a:r>
            <a:r>
              <a:rPr lang="sr-Cyrl-ME" sz="1000" i="1" dirty="0" smtClean="0"/>
              <a:t>инклузивне</a:t>
            </a:r>
            <a:r>
              <a:rPr lang="sr-Latn-CS" sz="1000" i="1" dirty="0" smtClean="0"/>
              <a:t> </a:t>
            </a:r>
            <a:r>
              <a:rPr lang="sr-Cyrl-ME" sz="1000" i="1" dirty="0" smtClean="0"/>
              <a:t>политике</a:t>
            </a:r>
            <a:r>
              <a:rPr lang="sr-Latn-CS" sz="1000" i="1" dirty="0" smtClean="0"/>
              <a:t> </a:t>
            </a:r>
            <a:r>
              <a:rPr lang="sr-Cyrl-ME" sz="1000" i="1" dirty="0" smtClean="0"/>
              <a:t>наше</a:t>
            </a:r>
            <a:r>
              <a:rPr lang="sr-Latn-CS" sz="1000" i="1" dirty="0" smtClean="0"/>
              <a:t> </a:t>
            </a:r>
            <a:r>
              <a:rPr lang="sr-Cyrl-ME" sz="1000" i="1" dirty="0" smtClean="0"/>
              <a:t>школе</a:t>
            </a:r>
            <a:r>
              <a:rPr lang="sr-Latn-CS" sz="1000" i="1" dirty="0" smtClean="0"/>
              <a:t>. </a:t>
            </a:r>
            <a:r>
              <a:rPr lang="sr-Cyrl-ME" sz="1000" i="1" dirty="0" smtClean="0"/>
              <a:t>Путем</a:t>
            </a:r>
            <a:r>
              <a:rPr lang="sr-Latn-CS" sz="1000" i="1" dirty="0" smtClean="0"/>
              <a:t> </a:t>
            </a:r>
            <a:r>
              <a:rPr lang="sr-Cyrl-ME" sz="1000" i="1" dirty="0" smtClean="0"/>
              <a:t>радионица</a:t>
            </a:r>
            <a:r>
              <a:rPr lang="sr-Latn-CS" sz="1000" i="1" dirty="0" smtClean="0"/>
              <a:t>, </a:t>
            </a:r>
            <a:r>
              <a:rPr lang="sr-Cyrl-ME" sz="1000" i="1" dirty="0" smtClean="0"/>
              <a:t>интервјуа</a:t>
            </a:r>
            <a:r>
              <a:rPr lang="sr-Latn-CS" sz="1000" i="1" dirty="0" smtClean="0"/>
              <a:t>, </a:t>
            </a:r>
            <a:r>
              <a:rPr lang="sr-Cyrl-ME" sz="1000" i="1" dirty="0" smtClean="0"/>
              <a:t>дебата</a:t>
            </a:r>
            <a:r>
              <a:rPr lang="sr-Latn-CS" sz="1000" i="1" dirty="0" smtClean="0"/>
              <a:t> </a:t>
            </a:r>
            <a:r>
              <a:rPr lang="sr-Cyrl-ME" sz="1000" i="1" dirty="0" smtClean="0"/>
              <a:t>и</a:t>
            </a:r>
            <a:r>
              <a:rPr lang="sr-Latn-CS" sz="1000" i="1" dirty="0" smtClean="0"/>
              <a:t> </a:t>
            </a:r>
            <a:r>
              <a:rPr lang="sr-Cyrl-ME" sz="1000" i="1" dirty="0" smtClean="0"/>
              <a:t>округлих</a:t>
            </a:r>
            <a:r>
              <a:rPr lang="sr-Latn-CS" sz="1000" i="1" dirty="0" smtClean="0"/>
              <a:t> </a:t>
            </a:r>
            <a:r>
              <a:rPr lang="sr-Cyrl-ME" sz="1000" i="1" dirty="0" smtClean="0"/>
              <a:t>столова</a:t>
            </a:r>
            <a:r>
              <a:rPr lang="sr-Latn-CS" sz="1000" i="1" dirty="0" smtClean="0"/>
              <a:t> </a:t>
            </a:r>
            <a:r>
              <a:rPr lang="sr-Cyrl-ME" sz="1000" i="1" dirty="0" smtClean="0"/>
              <a:t>они</a:t>
            </a:r>
            <a:r>
              <a:rPr lang="sr-Latn-CS" sz="1000" i="1" dirty="0" smtClean="0"/>
              <a:t> </a:t>
            </a:r>
            <a:r>
              <a:rPr lang="sr-Cyrl-ME" sz="1000" i="1" dirty="0" smtClean="0"/>
              <a:t>су</a:t>
            </a:r>
            <a:r>
              <a:rPr lang="sr-Latn-CS" sz="1000" i="1" dirty="0" smtClean="0"/>
              <a:t> </a:t>
            </a:r>
            <a:r>
              <a:rPr lang="sr-Cyrl-ME" sz="1000" i="1" dirty="0" smtClean="0"/>
              <a:t>размјењивали</a:t>
            </a:r>
            <a:r>
              <a:rPr lang="sr-Latn-CS" sz="1000" i="1" dirty="0" smtClean="0"/>
              <a:t> </a:t>
            </a:r>
            <a:r>
              <a:rPr lang="sr-Cyrl-ME" sz="1000" i="1" dirty="0" smtClean="0"/>
              <a:t>мишљења</a:t>
            </a:r>
            <a:r>
              <a:rPr lang="sr-Latn-CS" sz="1000" i="1" dirty="0" smtClean="0"/>
              <a:t> </a:t>
            </a:r>
            <a:r>
              <a:rPr lang="sr-Cyrl-ME" sz="1000" i="1" dirty="0" smtClean="0"/>
              <a:t>и</a:t>
            </a:r>
            <a:r>
              <a:rPr lang="sr-Latn-CS" sz="1000" i="1" dirty="0" smtClean="0"/>
              <a:t> </a:t>
            </a:r>
            <a:r>
              <a:rPr lang="sr-Cyrl-ME" sz="1000" i="1" dirty="0" smtClean="0"/>
              <a:t>покушавали</a:t>
            </a:r>
            <a:r>
              <a:rPr lang="sr-Latn-CS" sz="1000" i="1" dirty="0" smtClean="0"/>
              <a:t> </a:t>
            </a:r>
            <a:r>
              <a:rPr lang="sr-Cyrl-ME" sz="1000" i="1" dirty="0" smtClean="0"/>
              <a:t>што</a:t>
            </a:r>
            <a:r>
              <a:rPr lang="sr-Latn-CS" sz="1000" i="1" dirty="0" smtClean="0"/>
              <a:t> </a:t>
            </a:r>
            <a:r>
              <a:rPr lang="sr-Cyrl-ME" sz="1000" i="1" dirty="0" smtClean="0"/>
              <a:t>реалније</a:t>
            </a:r>
            <a:r>
              <a:rPr lang="sr-Latn-CS" sz="1000" i="1" dirty="0" smtClean="0"/>
              <a:t> </a:t>
            </a:r>
            <a:r>
              <a:rPr lang="sr-Cyrl-ME" sz="1000" i="1" dirty="0" smtClean="0"/>
              <a:t>да</a:t>
            </a:r>
            <a:r>
              <a:rPr lang="sr-Latn-CS" sz="1000" i="1" dirty="0" smtClean="0"/>
              <a:t> </a:t>
            </a:r>
            <a:r>
              <a:rPr lang="sr-Cyrl-ME" sz="1000" i="1" dirty="0" smtClean="0"/>
              <a:t>процијене</a:t>
            </a:r>
            <a:r>
              <a:rPr lang="sr-Latn-CS" sz="1000" i="1" dirty="0" smtClean="0"/>
              <a:t> </a:t>
            </a:r>
            <a:r>
              <a:rPr lang="sr-Cyrl-ME" sz="1000" i="1" dirty="0" smtClean="0"/>
              <a:t>колико</a:t>
            </a:r>
            <a:r>
              <a:rPr lang="sr-Latn-CS" sz="1000" i="1" dirty="0" smtClean="0"/>
              <a:t> </a:t>
            </a:r>
            <a:r>
              <a:rPr lang="sr-Cyrl-ME" sz="1000" i="1" dirty="0" smtClean="0"/>
              <a:t>је</a:t>
            </a:r>
            <a:r>
              <a:rPr lang="sr-Latn-CS" sz="1000" i="1" dirty="0" smtClean="0"/>
              <a:t> </a:t>
            </a:r>
            <a:r>
              <a:rPr lang="sr-Cyrl-ME" sz="1000" i="1" dirty="0" smtClean="0"/>
              <a:t>наша</a:t>
            </a:r>
            <a:r>
              <a:rPr lang="sr-Latn-CS" sz="1000" i="1" dirty="0" smtClean="0"/>
              <a:t> </a:t>
            </a:r>
            <a:r>
              <a:rPr lang="sr-Cyrl-ME" sz="1000" i="1" dirty="0" smtClean="0"/>
              <a:t>школа</a:t>
            </a:r>
            <a:r>
              <a:rPr lang="sr-Latn-CS" sz="1000" i="1" dirty="0" smtClean="0"/>
              <a:t> </a:t>
            </a:r>
            <a:r>
              <a:rPr lang="sr-Cyrl-ME" sz="1000" i="1" dirty="0" smtClean="0"/>
              <a:t>заиста</a:t>
            </a:r>
            <a:r>
              <a:rPr lang="sr-Latn-CS" sz="1000" i="1" dirty="0" smtClean="0"/>
              <a:t> </a:t>
            </a:r>
            <a:r>
              <a:rPr lang="sr-Cyrl-ME" sz="1000" i="1" dirty="0" smtClean="0"/>
              <a:t>инклузивна</a:t>
            </a:r>
            <a:r>
              <a:rPr lang="sr-Latn-CS" sz="1000" i="1" dirty="0" smtClean="0"/>
              <a:t>. </a:t>
            </a:r>
            <a:r>
              <a:rPr lang="sr-Cyrl-ME" sz="1000" i="1" dirty="0" smtClean="0"/>
              <a:t>Резултати</a:t>
            </a:r>
            <a:r>
              <a:rPr lang="sr-Latn-CS" sz="1000" i="1" dirty="0" smtClean="0"/>
              <a:t> </a:t>
            </a:r>
            <a:r>
              <a:rPr lang="sr-Cyrl-ME" sz="1000" i="1" dirty="0" smtClean="0"/>
              <a:t>до</a:t>
            </a:r>
            <a:r>
              <a:rPr lang="sr-Latn-CS" sz="1000" i="1" dirty="0" smtClean="0"/>
              <a:t> </a:t>
            </a:r>
            <a:r>
              <a:rPr lang="sr-Cyrl-ME" sz="1000" i="1" dirty="0" smtClean="0"/>
              <a:t>којих</a:t>
            </a:r>
            <a:r>
              <a:rPr lang="sr-Latn-CS" sz="1000" i="1" dirty="0" smtClean="0"/>
              <a:t> </a:t>
            </a:r>
            <a:r>
              <a:rPr lang="sr-Cyrl-ME" sz="1000" i="1" dirty="0" smtClean="0"/>
              <a:t>су</a:t>
            </a:r>
            <a:r>
              <a:rPr lang="sr-Latn-CS" sz="1000" i="1" dirty="0" smtClean="0"/>
              <a:t> </a:t>
            </a:r>
            <a:r>
              <a:rPr lang="sr-Cyrl-ME" sz="1000" i="1" dirty="0" smtClean="0"/>
              <a:t>заједнички</a:t>
            </a:r>
            <a:r>
              <a:rPr lang="sr-Latn-CS" sz="1000" i="1" dirty="0" smtClean="0"/>
              <a:t> </a:t>
            </a:r>
            <a:r>
              <a:rPr lang="sr-Cyrl-ME" sz="1000" i="1" dirty="0" smtClean="0"/>
              <a:t>дошли</a:t>
            </a:r>
            <a:r>
              <a:rPr lang="sr-Latn-CS" sz="1000" i="1" dirty="0" smtClean="0"/>
              <a:t> </a:t>
            </a:r>
            <a:r>
              <a:rPr lang="sr-Cyrl-ME" sz="1000" i="1" dirty="0" smtClean="0"/>
              <a:t>требали</a:t>
            </a:r>
            <a:r>
              <a:rPr lang="sr-Latn-CS" sz="1000" i="1" dirty="0" smtClean="0"/>
              <a:t> </a:t>
            </a:r>
            <a:r>
              <a:rPr lang="sr-Cyrl-ME" sz="1000" i="1" dirty="0" smtClean="0"/>
              <a:t>би</a:t>
            </a:r>
            <a:r>
              <a:rPr lang="sr-Latn-CS" sz="1000" i="1" dirty="0" smtClean="0"/>
              <a:t> </a:t>
            </a:r>
            <a:r>
              <a:rPr lang="sr-Cyrl-ME" sz="1000" i="1" dirty="0" smtClean="0"/>
              <a:t>бити</a:t>
            </a:r>
            <a:r>
              <a:rPr lang="sr-Latn-CS" sz="1000" i="1" dirty="0" smtClean="0"/>
              <a:t> </a:t>
            </a:r>
            <a:r>
              <a:rPr lang="sr-Cyrl-ME" sz="1000" i="1" dirty="0" smtClean="0"/>
              <a:t>добра</a:t>
            </a:r>
            <a:r>
              <a:rPr lang="sr-Latn-CS" sz="1000" i="1" dirty="0" smtClean="0"/>
              <a:t> </a:t>
            </a:r>
            <a:r>
              <a:rPr lang="sr-Cyrl-ME" sz="1000" i="1" dirty="0" smtClean="0"/>
              <a:t>препорука</a:t>
            </a:r>
            <a:r>
              <a:rPr lang="sr-Latn-CS" sz="1000" i="1" dirty="0" smtClean="0"/>
              <a:t> </a:t>
            </a:r>
            <a:r>
              <a:rPr lang="sr-Cyrl-ME" sz="1000" i="1" dirty="0" smtClean="0"/>
              <a:t>школи</a:t>
            </a:r>
            <a:r>
              <a:rPr lang="sr-Latn-CS" sz="1000" i="1" dirty="0" smtClean="0"/>
              <a:t> </a:t>
            </a:r>
            <a:r>
              <a:rPr lang="sr-Cyrl-ME" sz="1000" i="1" dirty="0" smtClean="0"/>
              <a:t>као</a:t>
            </a:r>
            <a:r>
              <a:rPr lang="sr-Latn-CS" sz="1000" i="1" dirty="0" smtClean="0"/>
              <a:t> </a:t>
            </a:r>
            <a:r>
              <a:rPr lang="sr-Cyrl-ME" sz="1000" i="1" dirty="0" smtClean="0"/>
              <a:t>и</a:t>
            </a:r>
            <a:r>
              <a:rPr lang="sr-Latn-CS" sz="1000" i="1" dirty="0" smtClean="0"/>
              <a:t> </a:t>
            </a:r>
            <a:r>
              <a:rPr lang="sr-Cyrl-ME" sz="1000" i="1" dirty="0" smtClean="0"/>
              <a:t>цијелом</a:t>
            </a:r>
            <a:r>
              <a:rPr lang="sr-Latn-CS" sz="1000" i="1" dirty="0" smtClean="0"/>
              <a:t> </a:t>
            </a:r>
            <a:r>
              <a:rPr lang="sr-Cyrl-ME" sz="1000" i="1" dirty="0" smtClean="0"/>
              <a:t>друштву</a:t>
            </a:r>
            <a:r>
              <a:rPr lang="sr-Latn-CS" sz="1000" i="1" dirty="0" smtClean="0"/>
              <a:t> </a:t>
            </a:r>
            <a:r>
              <a:rPr lang="sr-Cyrl-ME" sz="1000" i="1" dirty="0" smtClean="0"/>
              <a:t>о</a:t>
            </a:r>
            <a:r>
              <a:rPr lang="sr-Latn-CS" sz="1000" i="1" dirty="0" smtClean="0"/>
              <a:t> </a:t>
            </a:r>
            <a:r>
              <a:rPr lang="sr-Cyrl-ME" sz="1000" i="1" dirty="0" smtClean="0"/>
              <a:t>томе</a:t>
            </a:r>
            <a:r>
              <a:rPr lang="sr-Latn-CS" sz="1000" i="1" dirty="0" smtClean="0"/>
              <a:t> </a:t>
            </a:r>
            <a:r>
              <a:rPr lang="sr-Cyrl-ME" sz="1000" i="1" dirty="0" smtClean="0"/>
              <a:t>шта</a:t>
            </a:r>
            <a:r>
              <a:rPr lang="sr-Latn-CS" sz="1000" i="1" dirty="0" smtClean="0"/>
              <a:t> </a:t>
            </a:r>
            <a:r>
              <a:rPr lang="sr-Cyrl-ME" sz="1000" i="1" dirty="0" smtClean="0"/>
              <a:t>треба</a:t>
            </a:r>
            <a:r>
              <a:rPr lang="sr-Latn-CS" sz="1000" i="1" dirty="0" smtClean="0"/>
              <a:t> </a:t>
            </a:r>
            <a:r>
              <a:rPr lang="sr-Cyrl-ME" sz="1000" i="1" dirty="0" smtClean="0"/>
              <a:t>предузети</a:t>
            </a:r>
            <a:r>
              <a:rPr lang="sr-Latn-CS" sz="1000" i="1" dirty="0" smtClean="0"/>
              <a:t> </a:t>
            </a:r>
            <a:r>
              <a:rPr lang="sr-Cyrl-ME" sz="1000" i="1" dirty="0" smtClean="0"/>
              <a:t>да</a:t>
            </a:r>
            <a:r>
              <a:rPr lang="sr-Latn-CS" sz="1000" i="1" dirty="0" smtClean="0"/>
              <a:t> </a:t>
            </a:r>
            <a:r>
              <a:rPr lang="sr-Cyrl-ME" sz="1000" i="1" dirty="0" smtClean="0"/>
              <a:t>би</a:t>
            </a:r>
            <a:r>
              <a:rPr lang="sr-Latn-CS" sz="1000" i="1" dirty="0" smtClean="0"/>
              <a:t> </a:t>
            </a:r>
            <a:r>
              <a:rPr lang="sr-Cyrl-ME" sz="1000" i="1" dirty="0" smtClean="0"/>
              <a:t>се</a:t>
            </a:r>
            <a:r>
              <a:rPr lang="sr-Latn-CS" sz="1000" i="1" dirty="0" smtClean="0"/>
              <a:t> </a:t>
            </a:r>
            <a:r>
              <a:rPr lang="sr-Cyrl-ME" sz="1000" i="1" dirty="0" smtClean="0"/>
              <a:t>сва</a:t>
            </a:r>
            <a:r>
              <a:rPr lang="sr-Latn-CS" sz="1000" i="1" dirty="0" smtClean="0"/>
              <a:t> </a:t>
            </a:r>
            <a:r>
              <a:rPr lang="sr-Cyrl-ME" sz="1000" i="1" dirty="0" smtClean="0"/>
              <a:t>дјеца</a:t>
            </a:r>
            <a:r>
              <a:rPr lang="sr-Latn-CS" sz="1000" i="1" dirty="0" smtClean="0"/>
              <a:t> </a:t>
            </a:r>
            <a:r>
              <a:rPr lang="sr-Cyrl-ME" sz="1000" i="1" dirty="0" smtClean="0"/>
              <a:t>једнако</a:t>
            </a:r>
            <a:r>
              <a:rPr lang="sr-Latn-CS" sz="1000" i="1" dirty="0" smtClean="0"/>
              <a:t> </a:t>
            </a:r>
            <a:r>
              <a:rPr lang="sr-Cyrl-ME" sz="1000" i="1" dirty="0" smtClean="0"/>
              <a:t>пријатно</a:t>
            </a:r>
            <a:r>
              <a:rPr lang="sr-Latn-CS" sz="1000" i="1" dirty="0" smtClean="0"/>
              <a:t> </a:t>
            </a:r>
            <a:r>
              <a:rPr lang="sr-Cyrl-ME" sz="1000" i="1" dirty="0" smtClean="0"/>
              <a:t>осјећала</a:t>
            </a:r>
            <a:r>
              <a:rPr lang="sr-Latn-CS" sz="1000" i="1" dirty="0" smtClean="0"/>
              <a:t> </a:t>
            </a:r>
            <a:r>
              <a:rPr lang="sr-Cyrl-ME" sz="1000" i="1" dirty="0" smtClean="0"/>
              <a:t>у</a:t>
            </a:r>
            <a:r>
              <a:rPr lang="sr-Latn-CS" sz="1000" i="1" dirty="0" smtClean="0"/>
              <a:t> </a:t>
            </a:r>
            <a:r>
              <a:rPr lang="sr-Cyrl-ME" sz="1000" i="1" dirty="0" smtClean="0"/>
              <a:t>школи</a:t>
            </a:r>
            <a:r>
              <a:rPr lang="sr-Latn-CS" sz="1000" i="1" dirty="0" smtClean="0"/>
              <a:t> </a:t>
            </a:r>
            <a:r>
              <a:rPr lang="sr-Cyrl-ME" sz="1000" i="1" dirty="0" smtClean="0"/>
              <a:t>и</a:t>
            </a:r>
            <a:r>
              <a:rPr lang="sr-Latn-CS" sz="1000" i="1" dirty="0" smtClean="0"/>
              <a:t> </a:t>
            </a:r>
            <a:r>
              <a:rPr lang="sr-Cyrl-ME" sz="1000" i="1" dirty="0" smtClean="0"/>
              <a:t>да</a:t>
            </a:r>
            <a:r>
              <a:rPr lang="sr-Latn-CS" sz="1000" i="1" dirty="0" smtClean="0"/>
              <a:t> </a:t>
            </a:r>
            <a:r>
              <a:rPr lang="sr-Cyrl-ME" sz="1000" i="1" dirty="0" smtClean="0"/>
              <a:t>би</a:t>
            </a:r>
            <a:r>
              <a:rPr lang="sr-Latn-CS" sz="1000" i="1" dirty="0" smtClean="0"/>
              <a:t> </a:t>
            </a:r>
            <a:r>
              <a:rPr lang="sr-Cyrl-ME" sz="1000" i="1" dirty="0" smtClean="0"/>
              <a:t>инклузивно</a:t>
            </a:r>
            <a:r>
              <a:rPr lang="sr-Latn-CS" sz="1000" i="1" dirty="0" smtClean="0"/>
              <a:t> </a:t>
            </a:r>
            <a:r>
              <a:rPr lang="sr-Cyrl-ME" sz="1000" i="1" dirty="0" smtClean="0"/>
              <a:t>образовање</a:t>
            </a:r>
            <a:r>
              <a:rPr lang="sr-Latn-CS" sz="1000" i="1" dirty="0" smtClean="0"/>
              <a:t> </a:t>
            </a:r>
            <a:r>
              <a:rPr lang="sr-Cyrl-ME" sz="1000" i="1" dirty="0" smtClean="0"/>
              <a:t>употпуности</a:t>
            </a:r>
            <a:r>
              <a:rPr lang="sr-Latn-CS" sz="1000" i="1" dirty="0" smtClean="0"/>
              <a:t> </a:t>
            </a:r>
            <a:r>
              <a:rPr lang="sr-Cyrl-ME" sz="1000" i="1" dirty="0" smtClean="0"/>
              <a:t>заживјело</a:t>
            </a:r>
            <a:r>
              <a:rPr lang="sr-Latn-CS" sz="1000" i="1" dirty="0" smtClean="0"/>
              <a:t> </a:t>
            </a:r>
            <a:r>
              <a:rPr lang="sr-Cyrl-ME" sz="1000" i="1" dirty="0" smtClean="0"/>
              <a:t>у</a:t>
            </a:r>
            <a:r>
              <a:rPr lang="sr-Latn-CS" sz="1000" i="1" dirty="0" smtClean="0"/>
              <a:t> </a:t>
            </a:r>
            <a:r>
              <a:rPr lang="sr-Cyrl-ME" sz="1000" i="1" dirty="0" smtClean="0"/>
              <a:t>нашем</a:t>
            </a:r>
            <a:r>
              <a:rPr lang="sr-Latn-CS" sz="1000" i="1" dirty="0" smtClean="0"/>
              <a:t> </a:t>
            </a:r>
            <a:r>
              <a:rPr lang="sr-Cyrl-ME" sz="1000" i="1" dirty="0" smtClean="0"/>
              <a:t>друштву</a:t>
            </a:r>
            <a:r>
              <a:rPr lang="sr-Latn-CS" sz="1000" i="1" dirty="0" smtClean="0"/>
              <a:t>. </a:t>
            </a:r>
            <a:r>
              <a:rPr lang="sr-Cyrl-ME" sz="1000" i="1" dirty="0" smtClean="0"/>
              <a:t>Морамо</a:t>
            </a:r>
            <a:r>
              <a:rPr lang="sr-Latn-CS" sz="1000" i="1" dirty="0" smtClean="0"/>
              <a:t> </a:t>
            </a:r>
            <a:r>
              <a:rPr lang="sr-Cyrl-ME" sz="1000" i="1" dirty="0" smtClean="0"/>
              <a:t>се</a:t>
            </a:r>
            <a:r>
              <a:rPr lang="sr-Latn-CS" sz="1000" i="1" dirty="0" smtClean="0"/>
              <a:t> </a:t>
            </a:r>
            <a:r>
              <a:rPr lang="sr-Cyrl-ME" sz="1000" i="1" dirty="0" smtClean="0"/>
              <a:t>захвалити</a:t>
            </a:r>
            <a:r>
              <a:rPr lang="sr-Latn-CS" sz="1000" i="1" dirty="0" smtClean="0"/>
              <a:t> </a:t>
            </a:r>
            <a:r>
              <a:rPr lang="sr-Cyrl-ME" sz="1000" i="1" dirty="0" smtClean="0"/>
              <a:t>и</a:t>
            </a:r>
            <a:r>
              <a:rPr lang="sr-Latn-CS" sz="1000" i="1" dirty="0" smtClean="0"/>
              <a:t> </a:t>
            </a:r>
            <a:r>
              <a:rPr lang="sr-Cyrl-ME" sz="1000" i="1" dirty="0" smtClean="0"/>
              <a:t>директорки</a:t>
            </a:r>
            <a:r>
              <a:rPr lang="sr-Latn-CS" sz="1000" i="1" dirty="0" smtClean="0"/>
              <a:t> </a:t>
            </a:r>
            <a:r>
              <a:rPr lang="sr-Cyrl-ME" sz="1000" i="1" dirty="0" smtClean="0"/>
              <a:t>школе</a:t>
            </a:r>
            <a:r>
              <a:rPr lang="sr-Latn-CS" sz="1000" i="1" dirty="0" smtClean="0"/>
              <a:t> </a:t>
            </a:r>
            <a:r>
              <a:rPr lang="sr-Cyrl-ME" sz="1000" i="1" dirty="0" smtClean="0"/>
              <a:t>Јани</a:t>
            </a:r>
            <a:r>
              <a:rPr lang="sr-Latn-CS" sz="1000" i="1" dirty="0" smtClean="0"/>
              <a:t> </a:t>
            </a:r>
            <a:r>
              <a:rPr lang="sr-Cyrl-ME" sz="1000" i="1" dirty="0" smtClean="0"/>
              <a:t>Килибарди</a:t>
            </a:r>
            <a:r>
              <a:rPr lang="sr-Latn-CS" sz="1000" i="1" dirty="0" smtClean="0"/>
              <a:t> </a:t>
            </a:r>
            <a:r>
              <a:rPr lang="sr-Cyrl-ME" sz="1000" i="1" dirty="0" smtClean="0"/>
              <a:t>на</a:t>
            </a:r>
            <a:r>
              <a:rPr lang="sr-Latn-CS" sz="1000" i="1" dirty="0" smtClean="0"/>
              <a:t> </a:t>
            </a:r>
            <a:r>
              <a:rPr lang="sr-Cyrl-ME" sz="1000" i="1" dirty="0" smtClean="0"/>
              <a:t>великој</a:t>
            </a:r>
            <a:r>
              <a:rPr lang="sr-Latn-CS" sz="1000" i="1" dirty="0" smtClean="0"/>
              <a:t> </a:t>
            </a:r>
            <a:r>
              <a:rPr lang="sr-Cyrl-ME" sz="1000" i="1" dirty="0" smtClean="0"/>
              <a:t>подршци</a:t>
            </a:r>
            <a:r>
              <a:rPr lang="sr-Latn-CS" sz="1000" i="1" dirty="0" smtClean="0"/>
              <a:t> </a:t>
            </a:r>
            <a:r>
              <a:rPr lang="sr-Cyrl-ME" sz="1000" i="1" dirty="0" smtClean="0"/>
              <a:t>коју</a:t>
            </a:r>
            <a:r>
              <a:rPr lang="sr-Latn-CS" sz="1000" i="1" dirty="0" smtClean="0"/>
              <a:t> </a:t>
            </a:r>
            <a:r>
              <a:rPr lang="sr-Cyrl-ME" sz="1000" i="1" dirty="0" smtClean="0"/>
              <a:t>нам</a:t>
            </a:r>
            <a:r>
              <a:rPr lang="sr-Latn-CS" sz="1000" i="1" dirty="0" smtClean="0"/>
              <a:t> </a:t>
            </a:r>
            <a:r>
              <a:rPr lang="sr-Cyrl-ME" sz="1000" i="1" dirty="0" smtClean="0"/>
              <a:t>је</a:t>
            </a:r>
            <a:r>
              <a:rPr lang="sr-Latn-CS" sz="1000" i="1" dirty="0" smtClean="0"/>
              <a:t> </a:t>
            </a:r>
            <a:r>
              <a:rPr lang="sr-Cyrl-ME" sz="1000" i="1" dirty="0" smtClean="0"/>
              <a:t>пружила</a:t>
            </a:r>
            <a:r>
              <a:rPr lang="sr-Latn-CS" sz="1000" i="1" dirty="0" smtClean="0"/>
              <a:t> </a:t>
            </a:r>
            <a:r>
              <a:rPr lang="sr-Cyrl-ME" sz="1000" i="1" dirty="0" smtClean="0"/>
              <a:t>при</a:t>
            </a:r>
            <a:r>
              <a:rPr lang="sr-Latn-CS" sz="1000" i="1" dirty="0" smtClean="0"/>
              <a:t> </a:t>
            </a:r>
            <a:r>
              <a:rPr lang="sr-Cyrl-ME" sz="1000" i="1" dirty="0" smtClean="0"/>
              <a:t>реализацији</a:t>
            </a:r>
            <a:r>
              <a:rPr lang="sr-Latn-CS" sz="1000" i="1" dirty="0" smtClean="0"/>
              <a:t> </a:t>
            </a:r>
            <a:r>
              <a:rPr lang="sr-Cyrl-ME" sz="1000" i="1" dirty="0" smtClean="0"/>
              <a:t>овог</a:t>
            </a:r>
            <a:r>
              <a:rPr lang="sr-Latn-CS" sz="1000" i="1" dirty="0" smtClean="0"/>
              <a:t> </a:t>
            </a:r>
            <a:r>
              <a:rPr lang="sr-Cyrl-ME" sz="1000" i="1" dirty="0" smtClean="0"/>
              <a:t>пројекта</a:t>
            </a:r>
            <a:r>
              <a:rPr lang="sr-Latn-CS" sz="1000" i="1" dirty="0" smtClean="0"/>
              <a:t>. </a:t>
            </a:r>
            <a:r>
              <a:rPr lang="sr-Cyrl-ME" sz="1000" i="1" dirty="0" smtClean="0"/>
              <a:t>На</a:t>
            </a:r>
            <a:r>
              <a:rPr lang="sr-Latn-CS" sz="1000" i="1" dirty="0" smtClean="0"/>
              <a:t> </a:t>
            </a:r>
            <a:r>
              <a:rPr lang="sr-Cyrl-ME" sz="1000" i="1" dirty="0" smtClean="0"/>
              <a:t>основу</a:t>
            </a:r>
            <a:r>
              <a:rPr lang="sr-Latn-CS" sz="1000" i="1" dirty="0" smtClean="0"/>
              <a:t> </a:t>
            </a:r>
            <a:r>
              <a:rPr lang="sr-Cyrl-ME" sz="1000" i="1" dirty="0" smtClean="0"/>
              <a:t>свих</a:t>
            </a:r>
            <a:r>
              <a:rPr lang="sr-Latn-CS" sz="1000" i="1" dirty="0" smtClean="0"/>
              <a:t> </a:t>
            </a:r>
            <a:r>
              <a:rPr lang="sr-Cyrl-ME" sz="1000" i="1" dirty="0" smtClean="0"/>
              <a:t>прикупљених</a:t>
            </a:r>
            <a:r>
              <a:rPr lang="sr-Latn-CS" sz="1000" i="1" dirty="0" smtClean="0"/>
              <a:t> </a:t>
            </a:r>
            <a:r>
              <a:rPr lang="sr-Cyrl-ME" sz="1000" i="1" dirty="0" smtClean="0"/>
              <a:t>података</a:t>
            </a:r>
            <a:r>
              <a:rPr lang="sr-Latn-CS" sz="1000" i="1" dirty="0" smtClean="0"/>
              <a:t>, </a:t>
            </a:r>
            <a:r>
              <a:rPr lang="sr-Cyrl-ME" sz="1000" i="1" dirty="0" smtClean="0"/>
              <a:t>препознатих</a:t>
            </a:r>
            <a:r>
              <a:rPr lang="sr-Latn-CS" sz="1000" i="1" dirty="0" smtClean="0"/>
              <a:t> </a:t>
            </a:r>
            <a:r>
              <a:rPr lang="sr-Cyrl-ME" sz="1000" i="1" dirty="0" smtClean="0"/>
              <a:t>слабости</a:t>
            </a:r>
            <a:r>
              <a:rPr lang="sr-Latn-CS" sz="1000" i="1" dirty="0" smtClean="0"/>
              <a:t> </a:t>
            </a:r>
            <a:r>
              <a:rPr lang="sr-Cyrl-ME" sz="1000" i="1" dirty="0" smtClean="0"/>
              <a:t>и</a:t>
            </a:r>
            <a:r>
              <a:rPr lang="sr-Latn-CS" sz="1000" i="1" dirty="0" smtClean="0"/>
              <a:t> </a:t>
            </a:r>
            <a:r>
              <a:rPr lang="sr-Cyrl-ME" sz="1000" i="1" dirty="0" smtClean="0"/>
              <a:t>предности</a:t>
            </a:r>
            <a:r>
              <a:rPr lang="sr-Latn-CS" sz="1000" i="1" dirty="0" smtClean="0"/>
              <a:t> </a:t>
            </a:r>
            <a:r>
              <a:rPr lang="sr-Cyrl-ME" sz="1000" i="1" dirty="0" smtClean="0"/>
              <a:t>при</a:t>
            </a:r>
            <a:r>
              <a:rPr lang="sr-Latn-CS" sz="1000" i="1" dirty="0" smtClean="0"/>
              <a:t> </a:t>
            </a:r>
            <a:r>
              <a:rPr lang="sr-Cyrl-ME" sz="1000" i="1" dirty="0" smtClean="0"/>
              <a:t>спровођењу</a:t>
            </a:r>
            <a:r>
              <a:rPr lang="sr-Latn-CS" sz="1000" i="1" dirty="0" smtClean="0"/>
              <a:t> </a:t>
            </a:r>
            <a:r>
              <a:rPr lang="sr-Cyrl-ME" sz="1000" i="1" dirty="0" smtClean="0"/>
              <a:t>инклузије</a:t>
            </a:r>
            <a:r>
              <a:rPr lang="sr-Latn-CS" sz="1000" i="1" dirty="0" smtClean="0"/>
              <a:t>, </a:t>
            </a:r>
            <a:r>
              <a:rPr lang="sr-Cyrl-ME" sz="1000" i="1" dirty="0" smtClean="0"/>
              <a:t>осмислили</a:t>
            </a:r>
            <a:r>
              <a:rPr lang="sr-Latn-CS" sz="1000" i="1" dirty="0" smtClean="0"/>
              <a:t> </a:t>
            </a:r>
            <a:r>
              <a:rPr lang="sr-Cyrl-ME" sz="1000" i="1" dirty="0" smtClean="0"/>
              <a:t>су</a:t>
            </a:r>
            <a:r>
              <a:rPr lang="sr-Latn-CS" sz="1000" i="1" dirty="0" smtClean="0"/>
              <a:t> </a:t>
            </a:r>
            <a:r>
              <a:rPr lang="sr-Cyrl-ME" sz="1000" i="1" dirty="0" smtClean="0"/>
              <a:t>пројекат</a:t>
            </a:r>
            <a:r>
              <a:rPr lang="sr-Latn-CS" sz="1000" i="1" dirty="0" smtClean="0"/>
              <a:t> „</a:t>
            </a:r>
            <a:r>
              <a:rPr lang="sr-Cyrl-ME" sz="1000" i="1" dirty="0" smtClean="0"/>
              <a:t>Вршњачки</a:t>
            </a:r>
            <a:r>
              <a:rPr lang="sr-Latn-CS" sz="1000" i="1" dirty="0" smtClean="0"/>
              <a:t> </a:t>
            </a:r>
            <a:r>
              <a:rPr lang="sr-Cyrl-ME" sz="1000" i="1" dirty="0" smtClean="0"/>
              <a:t>тим</a:t>
            </a:r>
            <a:r>
              <a:rPr lang="sr-Latn-CS" sz="1000" i="1" dirty="0" smtClean="0"/>
              <a:t>“ </a:t>
            </a:r>
            <a:r>
              <a:rPr lang="sr-Cyrl-ME" sz="1000" i="1" dirty="0" smtClean="0"/>
              <a:t>како</a:t>
            </a:r>
            <a:r>
              <a:rPr lang="sr-Latn-CS" sz="1000" i="1" dirty="0" smtClean="0"/>
              <a:t> </a:t>
            </a:r>
            <a:r>
              <a:rPr lang="sr-Cyrl-ME" sz="1000" i="1" dirty="0" smtClean="0"/>
              <a:t>би</a:t>
            </a:r>
            <a:r>
              <a:rPr lang="sr-Latn-CS" sz="1000" i="1" dirty="0" smtClean="0"/>
              <a:t> </a:t>
            </a:r>
            <a:r>
              <a:rPr lang="sr-Cyrl-ME" sz="1000" i="1" dirty="0" smtClean="0"/>
              <a:t>дали</a:t>
            </a:r>
            <a:r>
              <a:rPr lang="sr-Latn-CS" sz="1000" i="1" dirty="0" smtClean="0"/>
              <a:t> </a:t>
            </a:r>
            <a:r>
              <a:rPr lang="sr-Cyrl-ME" sz="1000" i="1" dirty="0" smtClean="0"/>
              <a:t>допринос</a:t>
            </a:r>
            <a:r>
              <a:rPr lang="sr-Latn-CS" sz="1000" i="1" dirty="0" smtClean="0"/>
              <a:t> </a:t>
            </a:r>
            <a:r>
              <a:rPr lang="sr-Cyrl-ME" sz="1000" i="1" dirty="0" smtClean="0"/>
              <a:t>да</a:t>
            </a:r>
            <a:r>
              <a:rPr lang="sr-Latn-CS" sz="1000" i="1" dirty="0" smtClean="0"/>
              <a:t> </a:t>
            </a:r>
            <a:r>
              <a:rPr lang="sr-Cyrl-ME" sz="1000" i="1" dirty="0" smtClean="0"/>
              <a:t>се</a:t>
            </a:r>
            <a:r>
              <a:rPr lang="sr-Latn-CS" sz="1000" i="1" dirty="0" smtClean="0"/>
              <a:t> </a:t>
            </a:r>
            <a:r>
              <a:rPr lang="sr-Cyrl-ME" sz="1000" i="1" dirty="0" smtClean="0"/>
              <a:t>уклоне</a:t>
            </a:r>
            <a:r>
              <a:rPr lang="sr-Latn-CS" sz="1000" i="1" dirty="0" smtClean="0"/>
              <a:t> </a:t>
            </a:r>
            <a:r>
              <a:rPr lang="sr-Cyrl-ME" sz="1000" i="1" dirty="0" smtClean="0"/>
              <a:t>уочени</a:t>
            </a:r>
            <a:r>
              <a:rPr lang="sr-Latn-CS" sz="1000" i="1" dirty="0" smtClean="0"/>
              <a:t> </a:t>
            </a:r>
            <a:r>
              <a:rPr lang="sr-Cyrl-ME" sz="1000" i="1" dirty="0" smtClean="0"/>
              <a:t>недостаци</a:t>
            </a:r>
            <a:r>
              <a:rPr lang="sr-Latn-CS" sz="1000" i="1" dirty="0" smtClean="0"/>
              <a:t>. </a:t>
            </a:r>
            <a:r>
              <a:rPr lang="sr-Cyrl-ME" sz="1000" i="1" dirty="0" smtClean="0"/>
              <a:t>Задаци</a:t>
            </a:r>
            <a:r>
              <a:rPr lang="sr-Latn-CS" sz="1000" i="1" dirty="0" smtClean="0"/>
              <a:t>  </a:t>
            </a:r>
            <a:r>
              <a:rPr lang="sr-Cyrl-ME" sz="1000" i="1" dirty="0" smtClean="0"/>
              <a:t>вршњачког</a:t>
            </a:r>
            <a:r>
              <a:rPr lang="sr-Latn-CS" sz="1000" i="1" dirty="0" smtClean="0"/>
              <a:t> </a:t>
            </a:r>
            <a:r>
              <a:rPr lang="sr-Cyrl-ME" sz="1000" i="1" dirty="0" smtClean="0"/>
              <a:t>тима</a:t>
            </a:r>
            <a:r>
              <a:rPr lang="sr-Latn-CS" sz="1000" i="1" dirty="0" smtClean="0"/>
              <a:t> </a:t>
            </a:r>
            <a:r>
              <a:rPr lang="sr-Cyrl-ME" sz="1000" i="1" dirty="0" smtClean="0"/>
              <a:t>би</a:t>
            </a:r>
            <a:r>
              <a:rPr lang="sr-Latn-CS" sz="1000" i="1" dirty="0" smtClean="0"/>
              <a:t> </a:t>
            </a:r>
            <a:r>
              <a:rPr lang="sr-Cyrl-ME" sz="1000" i="1" dirty="0" smtClean="0"/>
              <a:t>били</a:t>
            </a:r>
            <a:r>
              <a:rPr lang="sr-Latn-CS" sz="1000" i="1" dirty="0" smtClean="0"/>
              <a:t> </a:t>
            </a:r>
            <a:r>
              <a:rPr lang="sr-Cyrl-ME" sz="1000" i="1" dirty="0" smtClean="0"/>
              <a:t>да</a:t>
            </a:r>
            <a:r>
              <a:rPr lang="sr-Latn-CS" sz="1000" i="1" dirty="0" smtClean="0"/>
              <a:t> </a:t>
            </a:r>
            <a:r>
              <a:rPr lang="sr-Cyrl-ME" sz="1000" i="1" dirty="0" smtClean="0"/>
              <a:t>уз</a:t>
            </a:r>
            <a:r>
              <a:rPr lang="sr-Latn-CS" sz="1000" i="1" dirty="0" smtClean="0"/>
              <a:t> </a:t>
            </a:r>
            <a:r>
              <a:rPr lang="sr-Cyrl-ME" sz="1000" i="1" dirty="0" smtClean="0"/>
              <a:t>сарадњу</a:t>
            </a:r>
            <a:r>
              <a:rPr lang="sr-Latn-CS" sz="1000" i="1" dirty="0" smtClean="0"/>
              <a:t> </a:t>
            </a:r>
            <a:r>
              <a:rPr lang="sr-Cyrl-ME" sz="1000" i="1" dirty="0" smtClean="0"/>
              <a:t>са</a:t>
            </a:r>
            <a:r>
              <a:rPr lang="sr-Latn-CS" sz="1000" i="1" dirty="0" smtClean="0"/>
              <a:t> </a:t>
            </a:r>
            <a:r>
              <a:rPr lang="sr-Cyrl-ME" sz="1000" i="1" dirty="0" smtClean="0"/>
              <a:t>стручним</a:t>
            </a:r>
            <a:r>
              <a:rPr lang="sr-Latn-CS" sz="1000" i="1" dirty="0" smtClean="0"/>
              <a:t> </a:t>
            </a:r>
            <a:r>
              <a:rPr lang="sr-Cyrl-ME" sz="1000" i="1" dirty="0" smtClean="0"/>
              <a:t>лицима</a:t>
            </a:r>
            <a:r>
              <a:rPr lang="sr-Latn-CS" sz="1000" i="1" dirty="0" smtClean="0"/>
              <a:t> </a:t>
            </a:r>
            <a:r>
              <a:rPr lang="sr-Cyrl-ME" sz="1000" i="1" dirty="0" smtClean="0"/>
              <a:t>помажу</a:t>
            </a:r>
            <a:r>
              <a:rPr lang="sr-Latn-CS" sz="1000" i="1" dirty="0" smtClean="0"/>
              <a:t> </a:t>
            </a:r>
            <a:r>
              <a:rPr lang="sr-Cyrl-ME" sz="1000" i="1" dirty="0" smtClean="0"/>
              <a:t>у</a:t>
            </a:r>
            <a:r>
              <a:rPr lang="sr-Latn-CS" sz="1000" i="1" dirty="0" smtClean="0"/>
              <a:t> </a:t>
            </a:r>
            <a:r>
              <a:rPr lang="sr-Cyrl-ME" sz="1000" i="1" dirty="0" smtClean="0"/>
              <a:t>учењу</a:t>
            </a:r>
            <a:r>
              <a:rPr lang="sr-Latn-CS" sz="1000" i="1" dirty="0" smtClean="0"/>
              <a:t> </a:t>
            </a:r>
            <a:r>
              <a:rPr lang="sr-Cyrl-ME" sz="1000" i="1" dirty="0" smtClean="0"/>
              <a:t>дјеци</a:t>
            </a:r>
            <a:r>
              <a:rPr lang="sr-Latn-CS" sz="1000" i="1" dirty="0" smtClean="0"/>
              <a:t> </a:t>
            </a:r>
            <a:r>
              <a:rPr lang="sr-Cyrl-ME" sz="1000" i="1" dirty="0" smtClean="0"/>
              <a:t>са</a:t>
            </a:r>
            <a:r>
              <a:rPr lang="sr-Latn-CS" sz="1000" i="1" dirty="0" smtClean="0"/>
              <a:t> </a:t>
            </a:r>
            <a:r>
              <a:rPr lang="sr-Cyrl-ME" sz="1000" i="1" dirty="0" smtClean="0"/>
              <a:t>посебним</a:t>
            </a:r>
            <a:r>
              <a:rPr lang="sr-Latn-CS" sz="1000" i="1" dirty="0" smtClean="0"/>
              <a:t> </a:t>
            </a:r>
            <a:r>
              <a:rPr lang="sr-Cyrl-ME" sz="1000" i="1" dirty="0" smtClean="0"/>
              <a:t>образовним</a:t>
            </a:r>
            <a:r>
              <a:rPr lang="sr-Latn-CS" sz="1000" i="1" dirty="0" smtClean="0"/>
              <a:t> </a:t>
            </a:r>
            <a:r>
              <a:rPr lang="sr-Cyrl-ME" sz="1000" i="1" dirty="0" smtClean="0"/>
              <a:t>потребама</a:t>
            </a:r>
            <a:r>
              <a:rPr lang="sr-Latn-CS" sz="1000" i="1" dirty="0" smtClean="0"/>
              <a:t>, </a:t>
            </a:r>
            <a:r>
              <a:rPr lang="sr-Cyrl-ME" sz="1000" i="1" dirty="0" smtClean="0"/>
              <a:t>креирају</a:t>
            </a:r>
            <a:r>
              <a:rPr lang="sr-Latn-CS" sz="1000" i="1" dirty="0" smtClean="0"/>
              <a:t> </a:t>
            </a:r>
            <a:r>
              <a:rPr lang="sr-Cyrl-ME" sz="1000" i="1" dirty="0" smtClean="0"/>
              <a:t>и</a:t>
            </a:r>
            <a:r>
              <a:rPr lang="sr-Latn-CS" sz="1000" i="1" dirty="0" smtClean="0"/>
              <a:t> </a:t>
            </a:r>
            <a:r>
              <a:rPr lang="sr-Cyrl-ME" sz="1000" i="1" dirty="0" smtClean="0"/>
              <a:t>проналазе</a:t>
            </a:r>
            <a:r>
              <a:rPr lang="sr-Latn-CS" sz="1000" i="1" dirty="0" smtClean="0"/>
              <a:t> </a:t>
            </a:r>
            <a:r>
              <a:rPr lang="sr-Cyrl-ME" sz="1000" i="1" dirty="0" smtClean="0"/>
              <a:t>материјал</a:t>
            </a:r>
            <a:r>
              <a:rPr lang="sr-Latn-CS" sz="1000" i="1" dirty="0" smtClean="0"/>
              <a:t> </a:t>
            </a:r>
            <a:r>
              <a:rPr lang="sr-Cyrl-ME" sz="1000" i="1" dirty="0" smtClean="0"/>
              <a:t>који</a:t>
            </a:r>
            <a:r>
              <a:rPr lang="sr-Latn-CS" sz="1000" i="1" dirty="0" smtClean="0"/>
              <a:t> </a:t>
            </a:r>
            <a:r>
              <a:rPr lang="sr-Cyrl-ME" sz="1000" i="1" dirty="0" smtClean="0"/>
              <a:t>би</a:t>
            </a:r>
            <a:r>
              <a:rPr lang="sr-Latn-CS" sz="1000" i="1" dirty="0" smtClean="0"/>
              <a:t> </a:t>
            </a:r>
            <a:r>
              <a:rPr lang="sr-Cyrl-ME" sz="1000" i="1" dirty="0" smtClean="0"/>
              <a:t>им</a:t>
            </a:r>
            <a:r>
              <a:rPr lang="sr-Latn-CS" sz="1000" i="1" dirty="0" smtClean="0"/>
              <a:t> </a:t>
            </a:r>
            <a:r>
              <a:rPr lang="sr-Cyrl-ME" sz="1000" i="1" dirty="0" smtClean="0"/>
              <a:t>помогао</a:t>
            </a:r>
            <a:r>
              <a:rPr lang="sr-Latn-CS" sz="1000" i="1" dirty="0" smtClean="0"/>
              <a:t> </a:t>
            </a:r>
            <a:r>
              <a:rPr lang="sr-Cyrl-ME" sz="1000" i="1" dirty="0" smtClean="0"/>
              <a:t>при</a:t>
            </a:r>
            <a:r>
              <a:rPr lang="sr-Latn-CS" sz="1000" i="1" dirty="0" smtClean="0"/>
              <a:t> </a:t>
            </a:r>
            <a:r>
              <a:rPr lang="sr-Cyrl-ME" sz="1000" i="1" dirty="0" smtClean="0"/>
              <a:t>учењу</a:t>
            </a:r>
            <a:r>
              <a:rPr lang="sr-Latn-CS" sz="1000" i="1" dirty="0" smtClean="0"/>
              <a:t>, </a:t>
            </a:r>
            <a:r>
              <a:rPr lang="sr-Cyrl-ME" sz="1000" i="1" dirty="0" smtClean="0"/>
              <a:t>организују</a:t>
            </a:r>
            <a:r>
              <a:rPr lang="sr-Latn-CS" sz="1000" i="1" dirty="0" smtClean="0"/>
              <a:t> </a:t>
            </a:r>
            <a:r>
              <a:rPr lang="sr-Cyrl-ME" sz="1000" i="1" dirty="0" smtClean="0"/>
              <a:t>дружења</a:t>
            </a:r>
            <a:r>
              <a:rPr lang="sr-Latn-CS" sz="1000" i="1" dirty="0" smtClean="0"/>
              <a:t> </a:t>
            </a:r>
            <a:r>
              <a:rPr lang="sr-Cyrl-ME" sz="1000" i="1" dirty="0" smtClean="0"/>
              <a:t>у</a:t>
            </a:r>
            <a:r>
              <a:rPr lang="sr-Latn-CS" sz="1000" i="1" dirty="0" smtClean="0"/>
              <a:t> </a:t>
            </a:r>
            <a:r>
              <a:rPr lang="sr-Cyrl-ME" sz="1000" i="1" dirty="0" smtClean="0"/>
              <a:t>која</a:t>
            </a:r>
            <a:r>
              <a:rPr lang="sr-Latn-CS" sz="1000" i="1" dirty="0" smtClean="0"/>
              <a:t> </a:t>
            </a:r>
            <a:r>
              <a:rPr lang="sr-Cyrl-ME" sz="1000" i="1" dirty="0" smtClean="0"/>
              <a:t>би</a:t>
            </a:r>
            <a:r>
              <a:rPr lang="sr-Latn-CS" sz="1000" i="1" dirty="0" smtClean="0"/>
              <a:t> </a:t>
            </a:r>
            <a:r>
              <a:rPr lang="sr-Cyrl-ME" sz="1000" i="1" dirty="0" smtClean="0"/>
              <a:t>укључили</a:t>
            </a:r>
            <a:r>
              <a:rPr lang="sr-Latn-CS" sz="1000" i="1" dirty="0" smtClean="0"/>
              <a:t> </a:t>
            </a:r>
            <a:r>
              <a:rPr lang="sr-Cyrl-ME" sz="1000" i="1" dirty="0" smtClean="0"/>
              <a:t>дјецу</a:t>
            </a:r>
            <a:r>
              <a:rPr lang="sr-Latn-CS" sz="1000" i="1" dirty="0" smtClean="0"/>
              <a:t> </a:t>
            </a:r>
            <a:r>
              <a:rPr lang="sr-Cyrl-ME" sz="1000" i="1" dirty="0" smtClean="0"/>
              <a:t>са</a:t>
            </a:r>
            <a:r>
              <a:rPr lang="sr-Latn-CS" sz="1000" i="1" dirty="0" smtClean="0"/>
              <a:t> </a:t>
            </a:r>
            <a:r>
              <a:rPr lang="sr-Cyrl-ME" sz="1000" i="1" dirty="0" smtClean="0"/>
              <a:t>посебним</a:t>
            </a:r>
            <a:r>
              <a:rPr lang="sr-Latn-CS" sz="1000" i="1" dirty="0" smtClean="0"/>
              <a:t> </a:t>
            </a:r>
            <a:r>
              <a:rPr lang="sr-Cyrl-ME" sz="1000" i="1" dirty="0" smtClean="0"/>
              <a:t>потребама</a:t>
            </a:r>
            <a:r>
              <a:rPr lang="sr-Latn-CS" sz="1000" i="1" dirty="0" smtClean="0"/>
              <a:t>, </a:t>
            </a:r>
            <a:r>
              <a:rPr lang="sr-Cyrl-ME" sz="1000" i="1" dirty="0" smtClean="0"/>
              <a:t>едукација</a:t>
            </a:r>
            <a:r>
              <a:rPr lang="sr-Latn-CS" sz="1000" i="1" dirty="0" smtClean="0"/>
              <a:t> </a:t>
            </a:r>
            <a:r>
              <a:rPr lang="sr-Cyrl-ME" sz="1000" i="1" dirty="0" smtClean="0"/>
              <a:t>вршњака</a:t>
            </a:r>
            <a:r>
              <a:rPr lang="sr-Latn-CS" sz="1000" i="1" dirty="0" smtClean="0"/>
              <a:t> </a:t>
            </a:r>
            <a:r>
              <a:rPr lang="sr-Cyrl-ME" sz="1000" i="1" dirty="0" smtClean="0"/>
              <a:t>и</a:t>
            </a:r>
            <a:r>
              <a:rPr lang="sr-Latn-CS" sz="1000" i="1" dirty="0" smtClean="0"/>
              <a:t> </a:t>
            </a:r>
            <a:r>
              <a:rPr lang="sr-Cyrl-ME" sz="1000" i="1" dirty="0" smtClean="0"/>
              <a:t>помоћ</a:t>
            </a:r>
            <a:r>
              <a:rPr lang="sr-Latn-CS" sz="1000" i="1" dirty="0" smtClean="0"/>
              <a:t> </a:t>
            </a:r>
            <a:r>
              <a:rPr lang="sr-Cyrl-ME" sz="1000" i="1" dirty="0" smtClean="0"/>
              <a:t>дјеци</a:t>
            </a:r>
            <a:r>
              <a:rPr lang="sr-Latn-CS" sz="1000" i="1" dirty="0" smtClean="0"/>
              <a:t> </a:t>
            </a:r>
            <a:r>
              <a:rPr lang="sr-Cyrl-ME" sz="1000" i="1" dirty="0" smtClean="0"/>
              <a:t>која</a:t>
            </a:r>
            <a:r>
              <a:rPr lang="sr-Latn-CS" sz="1000" i="1" dirty="0" smtClean="0"/>
              <a:t> </a:t>
            </a:r>
            <a:r>
              <a:rPr lang="sr-Cyrl-ME" sz="1000" i="1" dirty="0" smtClean="0"/>
              <a:t>су</a:t>
            </a:r>
            <a:r>
              <a:rPr lang="sr-Latn-CS" sz="1000" i="1" dirty="0" smtClean="0"/>
              <a:t> </a:t>
            </a:r>
            <a:r>
              <a:rPr lang="sr-Cyrl-ME" sz="1000" i="1" dirty="0" smtClean="0"/>
              <a:t>слабије</a:t>
            </a:r>
            <a:r>
              <a:rPr lang="sr-Latn-CS" sz="1000" i="1" dirty="0" smtClean="0"/>
              <a:t> </a:t>
            </a:r>
            <a:r>
              <a:rPr lang="sr-Cyrl-ME" sz="1000" i="1" dirty="0" smtClean="0"/>
              <a:t>социјализована</a:t>
            </a:r>
            <a:r>
              <a:rPr lang="sr-Latn-CS" sz="1000" i="1" dirty="0" smtClean="0"/>
              <a:t>. </a:t>
            </a:r>
            <a:r>
              <a:rPr lang="sr-Cyrl-ME" sz="1000" i="1" dirty="0" smtClean="0"/>
              <a:t>Овај</a:t>
            </a:r>
            <a:r>
              <a:rPr lang="sr-Latn-CS" sz="1000" i="1" dirty="0" smtClean="0"/>
              <a:t> </a:t>
            </a:r>
            <a:r>
              <a:rPr lang="sr-Cyrl-ME" sz="1000" i="1" dirty="0" smtClean="0"/>
              <a:t>пројекат</a:t>
            </a:r>
            <a:r>
              <a:rPr lang="sr-Latn-CS" sz="1000" i="1" dirty="0" smtClean="0"/>
              <a:t> </a:t>
            </a:r>
            <a:r>
              <a:rPr lang="sr-Cyrl-ME" sz="1000" i="1" dirty="0" smtClean="0"/>
              <a:t>ће</a:t>
            </a:r>
            <a:r>
              <a:rPr lang="sr-Latn-CS" sz="1000" i="1" dirty="0" smtClean="0"/>
              <a:t> </a:t>
            </a:r>
            <a:r>
              <a:rPr lang="sr-Cyrl-ME" sz="1000" i="1" dirty="0" smtClean="0"/>
              <a:t>се</a:t>
            </a:r>
            <a:r>
              <a:rPr lang="sr-Latn-CS" sz="1000" i="1" dirty="0" smtClean="0"/>
              <a:t> </a:t>
            </a:r>
            <a:r>
              <a:rPr lang="sr-Cyrl-ME" sz="1000" i="1" dirty="0" smtClean="0"/>
              <a:t>представити</a:t>
            </a:r>
            <a:r>
              <a:rPr lang="sr-Latn-CS" sz="1000" i="1" dirty="0" smtClean="0"/>
              <a:t> </a:t>
            </a:r>
            <a:r>
              <a:rPr lang="sr-Cyrl-ME" sz="1000" i="1" dirty="0" smtClean="0"/>
              <a:t>јавности</a:t>
            </a:r>
            <a:r>
              <a:rPr lang="sr-Latn-CS" sz="1000" i="1" dirty="0" smtClean="0"/>
              <a:t> </a:t>
            </a:r>
            <a:r>
              <a:rPr lang="sr-Cyrl-ME" sz="1000" i="1" dirty="0" smtClean="0"/>
              <a:t>крајем</a:t>
            </a:r>
            <a:r>
              <a:rPr lang="sr-Latn-CS" sz="1000" i="1" dirty="0" smtClean="0"/>
              <a:t> </a:t>
            </a:r>
            <a:r>
              <a:rPr lang="sr-Cyrl-ME" sz="1000" i="1" dirty="0" smtClean="0"/>
              <a:t>маја</a:t>
            </a:r>
            <a:r>
              <a:rPr lang="sr-Latn-CS" sz="1000" i="1" dirty="0" smtClean="0"/>
              <a:t> </a:t>
            </a:r>
            <a:r>
              <a:rPr lang="sr-Cyrl-ME" sz="1000" i="1" dirty="0" smtClean="0"/>
              <a:t>кад</a:t>
            </a:r>
            <a:r>
              <a:rPr lang="sr-Latn-CS" sz="1000" i="1" dirty="0" smtClean="0"/>
              <a:t> </a:t>
            </a:r>
            <a:r>
              <a:rPr lang="sr-Cyrl-ME" sz="1000" i="1" dirty="0" smtClean="0"/>
              <a:t>ће</a:t>
            </a:r>
            <a:r>
              <a:rPr lang="sr-Latn-CS" sz="1000" i="1" dirty="0" smtClean="0"/>
              <a:t> </a:t>
            </a:r>
            <a:r>
              <a:rPr lang="sr-Cyrl-ME" sz="1000" i="1" dirty="0" smtClean="0"/>
              <a:t>бити</a:t>
            </a:r>
            <a:r>
              <a:rPr lang="sr-Latn-CS" sz="1000" i="1" dirty="0" smtClean="0"/>
              <a:t> </a:t>
            </a:r>
            <a:r>
              <a:rPr lang="sr-Cyrl-ME" sz="1000" i="1" dirty="0" smtClean="0"/>
              <a:t>уприличено</a:t>
            </a:r>
            <a:r>
              <a:rPr lang="sr-Latn-CS" sz="1000" i="1" dirty="0" smtClean="0"/>
              <a:t> </a:t>
            </a:r>
            <a:r>
              <a:rPr lang="sr-Cyrl-ME" sz="1000" i="1" dirty="0" smtClean="0"/>
              <a:t>донаторско</a:t>
            </a:r>
            <a:r>
              <a:rPr lang="sr-Latn-CS" sz="1000" i="1" dirty="0" smtClean="0"/>
              <a:t> </a:t>
            </a:r>
            <a:r>
              <a:rPr lang="sr-Cyrl-ME" sz="1000" i="1" dirty="0" smtClean="0"/>
              <a:t>вече</a:t>
            </a:r>
            <a:r>
              <a:rPr lang="sr-Latn-CS" sz="1000" i="1" dirty="0" smtClean="0"/>
              <a:t> </a:t>
            </a:r>
            <a:r>
              <a:rPr lang="sr-Cyrl-ME" sz="1000" i="1" dirty="0" smtClean="0"/>
              <a:t>у</a:t>
            </a:r>
            <a:r>
              <a:rPr lang="sr-Latn-CS" sz="1000" i="1" dirty="0" smtClean="0"/>
              <a:t> </a:t>
            </a:r>
            <a:r>
              <a:rPr lang="sr-Cyrl-ME" sz="1000" i="1" dirty="0" smtClean="0"/>
              <a:t>организацији</a:t>
            </a:r>
            <a:r>
              <a:rPr lang="sr-Latn-CS" sz="1000" i="1" dirty="0" smtClean="0"/>
              <a:t> </a:t>
            </a:r>
            <a:r>
              <a:rPr lang="sr-Cyrl-ME" sz="1000" i="1" dirty="0" smtClean="0"/>
              <a:t>НВО</a:t>
            </a:r>
            <a:r>
              <a:rPr lang="sr-Latn-CS" sz="1000" i="1" dirty="0" smtClean="0"/>
              <a:t> “</a:t>
            </a:r>
            <a:r>
              <a:rPr lang="sr-Cyrl-ME" sz="1000" i="1" dirty="0" smtClean="0"/>
              <a:t>Дјеца</a:t>
            </a:r>
            <a:r>
              <a:rPr lang="sr-Latn-CS" sz="1000" i="1" dirty="0" smtClean="0"/>
              <a:t> </a:t>
            </a:r>
            <a:r>
              <a:rPr lang="sr-Cyrl-ME" sz="1000" i="1" dirty="0" smtClean="0"/>
              <a:t>Црне</a:t>
            </a:r>
            <a:r>
              <a:rPr lang="sr-Latn-CS" sz="1000" i="1" dirty="0" smtClean="0"/>
              <a:t> </a:t>
            </a:r>
            <a:r>
              <a:rPr lang="sr-Cyrl-ME" sz="1000" i="1" dirty="0" smtClean="0"/>
              <a:t>Горе</a:t>
            </a:r>
            <a:r>
              <a:rPr lang="sr-Latn-CS" sz="1000" i="1" dirty="0" smtClean="0"/>
              <a:t>”. </a:t>
            </a:r>
            <a:r>
              <a:rPr lang="sr-Cyrl-ME" sz="1000" i="1" dirty="0" smtClean="0"/>
              <a:t>Управа</a:t>
            </a:r>
            <a:r>
              <a:rPr lang="sr-Latn-CS" sz="1000" i="1" dirty="0" smtClean="0"/>
              <a:t> </a:t>
            </a:r>
            <a:r>
              <a:rPr lang="sr-Cyrl-ME" sz="1000" i="1" dirty="0" smtClean="0"/>
              <a:t>школе</a:t>
            </a:r>
            <a:r>
              <a:rPr lang="sr-Latn-CS" sz="1000" i="1" dirty="0" smtClean="0"/>
              <a:t> </a:t>
            </a:r>
            <a:r>
              <a:rPr lang="sr-Cyrl-ME" sz="1000" i="1" dirty="0" smtClean="0"/>
              <a:t>је</a:t>
            </a:r>
            <a:r>
              <a:rPr lang="sr-Latn-CS" sz="1000" i="1" dirty="0" smtClean="0"/>
              <a:t> </a:t>
            </a:r>
            <a:r>
              <a:rPr lang="sr-Cyrl-ME" sz="1000" i="1" dirty="0" smtClean="0"/>
              <a:t>одмах</a:t>
            </a:r>
            <a:r>
              <a:rPr lang="sr-Latn-CS" sz="1000" i="1" dirty="0" smtClean="0"/>
              <a:t> </a:t>
            </a:r>
            <a:r>
              <a:rPr lang="sr-Cyrl-ME" sz="1000" i="1" dirty="0" smtClean="0"/>
              <a:t>подржала</a:t>
            </a:r>
            <a:r>
              <a:rPr lang="sr-Latn-CS" sz="1000" i="1" dirty="0" smtClean="0"/>
              <a:t> </a:t>
            </a:r>
            <a:r>
              <a:rPr lang="sr-Cyrl-ME" sz="1000" i="1" dirty="0" smtClean="0"/>
              <a:t>ову</a:t>
            </a:r>
            <a:r>
              <a:rPr lang="sr-Latn-CS" sz="1000" i="1" dirty="0" smtClean="0"/>
              <a:t> </a:t>
            </a:r>
            <a:r>
              <a:rPr lang="sr-Cyrl-ME" sz="1000" i="1" dirty="0" smtClean="0"/>
              <a:t>идеју</a:t>
            </a:r>
            <a:r>
              <a:rPr lang="sr-Latn-CS" sz="1000" i="1" dirty="0" smtClean="0"/>
              <a:t> </a:t>
            </a:r>
            <a:r>
              <a:rPr lang="sr-Cyrl-ME" sz="1000" i="1" dirty="0" smtClean="0"/>
              <a:t>и</a:t>
            </a:r>
            <a:r>
              <a:rPr lang="sr-Latn-CS" sz="1000" i="1" dirty="0" smtClean="0"/>
              <a:t> </a:t>
            </a:r>
            <a:r>
              <a:rPr lang="sr-Cyrl-ME" sz="1000" i="1" dirty="0" smtClean="0"/>
              <a:t>обећала</a:t>
            </a:r>
            <a:r>
              <a:rPr lang="sr-Latn-CS" sz="1000" i="1" dirty="0" smtClean="0"/>
              <a:t> </a:t>
            </a:r>
            <a:r>
              <a:rPr lang="sr-Cyrl-ME" sz="1000" i="1" dirty="0" smtClean="0"/>
              <a:t>да</a:t>
            </a:r>
            <a:r>
              <a:rPr lang="sr-Latn-CS" sz="1000" i="1" dirty="0" smtClean="0"/>
              <a:t> </a:t>
            </a:r>
            <a:r>
              <a:rPr lang="sr-Cyrl-ME" sz="1000" i="1" dirty="0" smtClean="0"/>
              <a:t>ће</a:t>
            </a:r>
            <a:r>
              <a:rPr lang="sr-Latn-CS" sz="1000" i="1" dirty="0" smtClean="0"/>
              <a:t> </a:t>
            </a:r>
            <a:r>
              <a:rPr lang="sr-Cyrl-ME" sz="1000" i="1" dirty="0" smtClean="0"/>
              <a:t>обезбиједити</a:t>
            </a:r>
            <a:r>
              <a:rPr lang="sr-Latn-CS" sz="1000" i="1" dirty="0" smtClean="0"/>
              <a:t> </a:t>
            </a:r>
            <a:r>
              <a:rPr lang="sr-Cyrl-ME" sz="1000" i="1" dirty="0" smtClean="0"/>
              <a:t>радни</a:t>
            </a:r>
            <a:r>
              <a:rPr lang="sr-Latn-CS" sz="1000" i="1" dirty="0" smtClean="0"/>
              <a:t> </a:t>
            </a:r>
            <a:r>
              <a:rPr lang="sr-Cyrl-ME" sz="1000" i="1" dirty="0" smtClean="0"/>
              <a:t>простор</a:t>
            </a:r>
            <a:r>
              <a:rPr lang="sr-Latn-CS" sz="1000" i="1" dirty="0" smtClean="0"/>
              <a:t> </a:t>
            </a:r>
            <a:r>
              <a:rPr lang="sr-Cyrl-ME" sz="1000" i="1" dirty="0" smtClean="0"/>
              <a:t>за</a:t>
            </a:r>
            <a:r>
              <a:rPr lang="sr-Latn-CS" sz="1000" i="1" dirty="0" smtClean="0"/>
              <a:t> </a:t>
            </a:r>
            <a:r>
              <a:rPr lang="sr-Cyrl-ME" sz="1000" i="1" dirty="0" smtClean="0"/>
              <a:t>вршњачки</a:t>
            </a:r>
            <a:r>
              <a:rPr lang="sr-Latn-CS" sz="1000" i="1" dirty="0" smtClean="0"/>
              <a:t> </a:t>
            </a:r>
            <a:r>
              <a:rPr lang="sr-Cyrl-ME" sz="1000" i="1" dirty="0" smtClean="0"/>
              <a:t>тим</a:t>
            </a:r>
            <a:r>
              <a:rPr lang="sr-Latn-CS" sz="1000" i="1" dirty="0" smtClean="0"/>
              <a:t>. </a:t>
            </a:r>
            <a:r>
              <a:rPr lang="sr-Cyrl-ME" sz="1000" i="1" dirty="0" smtClean="0"/>
              <a:t>Да</a:t>
            </a:r>
            <a:r>
              <a:rPr lang="sr-Latn-CS" sz="1000" i="1" dirty="0" smtClean="0"/>
              <a:t> </a:t>
            </a:r>
            <a:r>
              <a:rPr lang="sr-Cyrl-ME" sz="1000" i="1" dirty="0" smtClean="0"/>
              <a:t>би</a:t>
            </a:r>
            <a:r>
              <a:rPr lang="sr-Latn-CS" sz="1000" i="1" dirty="0" smtClean="0"/>
              <a:t> </a:t>
            </a:r>
            <a:r>
              <a:rPr lang="sr-Cyrl-ME" sz="1000" i="1" dirty="0" smtClean="0"/>
              <a:t>били</a:t>
            </a:r>
            <a:r>
              <a:rPr lang="sr-Latn-CS" sz="1000" i="1" dirty="0" smtClean="0"/>
              <a:t> </a:t>
            </a:r>
            <a:r>
              <a:rPr lang="sr-Cyrl-ME" sz="1000" i="1" dirty="0" smtClean="0"/>
              <a:t>испуњени</a:t>
            </a:r>
            <a:r>
              <a:rPr lang="sr-Latn-CS" sz="1000" i="1" dirty="0" smtClean="0"/>
              <a:t> </a:t>
            </a:r>
            <a:r>
              <a:rPr lang="sr-Cyrl-ME" sz="1000" i="1" dirty="0" smtClean="0"/>
              <a:t>сви</a:t>
            </a:r>
            <a:r>
              <a:rPr lang="sr-Latn-CS" sz="1000" i="1" dirty="0" smtClean="0"/>
              <a:t> </a:t>
            </a:r>
            <a:r>
              <a:rPr lang="sr-Cyrl-ME" sz="1000" i="1" dirty="0" smtClean="0"/>
              <a:t>услови</a:t>
            </a:r>
            <a:r>
              <a:rPr lang="sr-Latn-CS" sz="1000" i="1" dirty="0" smtClean="0"/>
              <a:t> </a:t>
            </a:r>
            <a:r>
              <a:rPr lang="sr-Cyrl-ME" sz="1000" i="1" dirty="0" smtClean="0"/>
              <a:t>за</a:t>
            </a:r>
            <a:r>
              <a:rPr lang="sr-Latn-CS" sz="1000" i="1" dirty="0" smtClean="0"/>
              <a:t> </a:t>
            </a:r>
            <a:r>
              <a:rPr lang="sr-Cyrl-ME" sz="1000" i="1" dirty="0" smtClean="0"/>
              <a:t>рад</a:t>
            </a:r>
            <a:r>
              <a:rPr lang="sr-Latn-CS" sz="1000" i="1" dirty="0" smtClean="0"/>
              <a:t> </a:t>
            </a:r>
            <a:r>
              <a:rPr lang="sr-Cyrl-ME" sz="1000" i="1" dirty="0" smtClean="0"/>
              <a:t>потребно</a:t>
            </a:r>
            <a:r>
              <a:rPr lang="sr-Latn-CS" sz="1000" i="1" dirty="0" smtClean="0"/>
              <a:t> </a:t>
            </a:r>
            <a:r>
              <a:rPr lang="sr-Cyrl-ME" sz="1000" i="1" dirty="0" smtClean="0"/>
              <a:t>је</a:t>
            </a:r>
            <a:r>
              <a:rPr lang="sr-Latn-CS" sz="1000" i="1" dirty="0" smtClean="0"/>
              <a:t> </a:t>
            </a:r>
            <a:r>
              <a:rPr lang="sr-Cyrl-ME" sz="1000" i="1" dirty="0" smtClean="0"/>
              <a:t>да</a:t>
            </a:r>
            <a:r>
              <a:rPr lang="sr-Latn-CS" sz="1000" i="1" dirty="0" smtClean="0"/>
              <a:t> </a:t>
            </a:r>
            <a:r>
              <a:rPr lang="sr-Cyrl-ME" sz="1000" i="1" dirty="0" smtClean="0"/>
              <a:t>се</a:t>
            </a:r>
            <a:r>
              <a:rPr lang="sr-Latn-CS" sz="1000" i="1" dirty="0" smtClean="0"/>
              <a:t> </a:t>
            </a:r>
            <a:r>
              <a:rPr lang="sr-Cyrl-ME" sz="1000" i="1" dirty="0" smtClean="0"/>
              <a:t>изврши</a:t>
            </a:r>
            <a:r>
              <a:rPr lang="sr-Latn-CS" sz="1000" i="1" dirty="0" smtClean="0"/>
              <a:t> </a:t>
            </a:r>
            <a:r>
              <a:rPr lang="sr-Cyrl-ME" sz="1000" i="1" dirty="0" smtClean="0"/>
              <a:t>опремање</a:t>
            </a:r>
            <a:r>
              <a:rPr lang="sr-Latn-CS" sz="1000" i="1" dirty="0" smtClean="0"/>
              <a:t> </a:t>
            </a:r>
            <a:r>
              <a:rPr lang="sr-Cyrl-ME" sz="1000" i="1" dirty="0" smtClean="0"/>
              <a:t>простора</a:t>
            </a:r>
            <a:r>
              <a:rPr lang="sr-Latn-CS" sz="1000" i="1" dirty="0" smtClean="0"/>
              <a:t> </a:t>
            </a:r>
            <a:r>
              <a:rPr lang="sr-Cyrl-ME" sz="1000" i="1" dirty="0" smtClean="0"/>
              <a:t>што</a:t>
            </a:r>
            <a:r>
              <a:rPr lang="sr-Latn-CS" sz="1000" i="1" dirty="0" smtClean="0"/>
              <a:t> </a:t>
            </a:r>
            <a:r>
              <a:rPr lang="sr-Cyrl-ME" sz="1000" i="1" dirty="0" smtClean="0"/>
              <a:t>ће</a:t>
            </a:r>
            <a:r>
              <a:rPr lang="sr-Latn-CS" sz="1000" i="1" dirty="0" smtClean="0"/>
              <a:t> </a:t>
            </a:r>
            <a:r>
              <a:rPr lang="sr-Cyrl-ME" sz="1000" i="1" dirty="0" smtClean="0"/>
              <a:t>бити</a:t>
            </a:r>
            <a:r>
              <a:rPr lang="sr-Latn-CS" sz="1000" i="1" dirty="0" smtClean="0"/>
              <a:t> </a:t>
            </a:r>
            <a:r>
              <a:rPr lang="sr-Cyrl-ME" sz="1000" i="1" dirty="0" smtClean="0"/>
              <a:t>наш</a:t>
            </a:r>
            <a:r>
              <a:rPr lang="sr-Latn-CS" sz="1000" i="1" dirty="0" smtClean="0"/>
              <a:t> </a:t>
            </a:r>
            <a:r>
              <a:rPr lang="sr-Cyrl-ME" sz="1000" i="1" dirty="0" smtClean="0"/>
              <a:t>захтјев</a:t>
            </a:r>
            <a:r>
              <a:rPr lang="sr-Latn-CS" sz="1000" i="1" dirty="0" smtClean="0"/>
              <a:t> </a:t>
            </a:r>
            <a:r>
              <a:rPr lang="sr-Cyrl-ME" sz="1000" i="1" dirty="0" smtClean="0"/>
              <a:t>према</a:t>
            </a:r>
            <a:r>
              <a:rPr lang="sr-Latn-CS" sz="1000" i="1" dirty="0" smtClean="0"/>
              <a:t> </a:t>
            </a:r>
            <a:r>
              <a:rPr lang="sr-Cyrl-ME" sz="1000" i="1" dirty="0" smtClean="0"/>
              <a:t>донаторима</a:t>
            </a:r>
            <a:r>
              <a:rPr lang="sr-Latn-CS" sz="1000" i="1" dirty="0" smtClean="0"/>
              <a:t> . </a:t>
            </a:r>
            <a:r>
              <a:rPr lang="sr-Cyrl-ME" sz="1000" i="1" dirty="0" smtClean="0"/>
              <a:t>Надамо</a:t>
            </a:r>
            <a:r>
              <a:rPr lang="sr-Latn-CS" sz="1000" i="1" dirty="0" smtClean="0"/>
              <a:t> </a:t>
            </a:r>
            <a:r>
              <a:rPr lang="sr-Cyrl-ME" sz="1000" i="1" dirty="0" smtClean="0"/>
              <a:t>се</a:t>
            </a:r>
            <a:r>
              <a:rPr lang="sr-Latn-CS" sz="1000" i="1" dirty="0" smtClean="0"/>
              <a:t> </a:t>
            </a:r>
            <a:r>
              <a:rPr lang="sr-Cyrl-ME" sz="1000" i="1" dirty="0" smtClean="0"/>
              <a:t>да</a:t>
            </a:r>
            <a:r>
              <a:rPr lang="sr-Latn-CS" sz="1000" i="1" dirty="0" smtClean="0"/>
              <a:t> </a:t>
            </a:r>
            <a:r>
              <a:rPr lang="sr-Cyrl-ME" sz="1000" i="1" dirty="0" smtClean="0"/>
              <a:t>ће</a:t>
            </a:r>
            <a:r>
              <a:rPr lang="sr-Latn-CS" sz="1000" i="1" dirty="0" smtClean="0"/>
              <a:t> </a:t>
            </a:r>
            <a:r>
              <a:rPr lang="sr-Cyrl-ME" sz="1000" i="1" dirty="0" smtClean="0"/>
              <a:t>ова</a:t>
            </a:r>
            <a:r>
              <a:rPr lang="sr-Latn-CS" sz="1000" i="1" dirty="0" smtClean="0"/>
              <a:t> </a:t>
            </a:r>
            <a:r>
              <a:rPr lang="sr-Cyrl-ME" sz="1000" i="1" dirty="0" smtClean="0"/>
              <a:t>идеја</a:t>
            </a:r>
            <a:r>
              <a:rPr lang="sr-Latn-CS" sz="1000" i="1" dirty="0" smtClean="0"/>
              <a:t> </a:t>
            </a:r>
            <a:r>
              <a:rPr lang="sr-Cyrl-ME" sz="1000" i="1" dirty="0" smtClean="0"/>
              <a:t>отпочети</a:t>
            </a:r>
            <a:r>
              <a:rPr lang="sr-Latn-CS" sz="1000" i="1" dirty="0" smtClean="0"/>
              <a:t> </a:t>
            </a:r>
            <a:r>
              <a:rPr lang="sr-Cyrl-ME" sz="1000" i="1" dirty="0" smtClean="0"/>
              <a:t>са</a:t>
            </a:r>
            <a:r>
              <a:rPr lang="sr-Latn-CS" sz="1000" i="1" dirty="0" smtClean="0"/>
              <a:t> </a:t>
            </a:r>
            <a:r>
              <a:rPr lang="sr-Cyrl-ME" sz="1000" i="1" dirty="0" smtClean="0"/>
              <a:t>реализацијом</a:t>
            </a:r>
            <a:r>
              <a:rPr lang="sr-Latn-CS" sz="1000" i="1" dirty="0" smtClean="0"/>
              <a:t> </a:t>
            </a:r>
            <a:r>
              <a:rPr lang="sr-Cyrl-ME" sz="1000" i="1" dirty="0" smtClean="0"/>
              <a:t>већ</a:t>
            </a:r>
            <a:r>
              <a:rPr lang="sr-Latn-CS" sz="1000" i="1" dirty="0" smtClean="0"/>
              <a:t> </a:t>
            </a:r>
            <a:r>
              <a:rPr lang="sr-Cyrl-ME" sz="1000" i="1" dirty="0" smtClean="0"/>
              <a:t>од</a:t>
            </a:r>
            <a:r>
              <a:rPr lang="sr-Latn-CS" sz="1000" i="1" dirty="0" smtClean="0"/>
              <a:t> 1. </a:t>
            </a:r>
            <a:r>
              <a:rPr lang="sr-Cyrl-ME" sz="1000" i="1" dirty="0" smtClean="0"/>
              <a:t>септембра</a:t>
            </a:r>
            <a:r>
              <a:rPr lang="sr-Latn-CS" sz="1000" i="1" dirty="0" smtClean="0"/>
              <a:t>.</a:t>
            </a:r>
            <a:endParaRPr lang="en-US" sz="1000" i="1" dirty="0" smtClean="0"/>
          </a:p>
          <a:p>
            <a:endParaRPr lang="en-US" sz="1100" dirty="0"/>
          </a:p>
        </p:txBody>
      </p:sp>
      <p:sp>
        <p:nvSpPr>
          <p:cNvPr id="24583" name="Rectangle 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p:cNvSpPr txBox="1"/>
          <p:nvPr/>
        </p:nvSpPr>
        <p:spPr>
          <a:xfrm>
            <a:off x="3816706" y="3048000"/>
            <a:ext cx="2819400" cy="830997"/>
          </a:xfrm>
          <a:prstGeom prst="rect">
            <a:avLst/>
          </a:prstGeom>
          <a:noFill/>
        </p:spPr>
        <p:txBody>
          <a:bodyPr wrap="square" rtlCol="0">
            <a:spAutoFit/>
          </a:bodyPr>
          <a:lstStyle/>
          <a:p>
            <a:r>
              <a:rPr lang="sr-Cyrl-ME" sz="1200" i="1" dirty="0" smtClean="0"/>
              <a:t>У</a:t>
            </a:r>
            <a:r>
              <a:rPr lang="sr-Latn-CS" sz="1200" i="1" dirty="0" smtClean="0"/>
              <a:t> </a:t>
            </a:r>
            <a:r>
              <a:rPr lang="sr-Cyrl-ME" sz="1200" i="1" dirty="0" smtClean="0"/>
              <a:t>групама</a:t>
            </a:r>
            <a:r>
              <a:rPr lang="sr-Latn-CS" sz="1200" i="1" dirty="0" smtClean="0"/>
              <a:t> </a:t>
            </a:r>
            <a:r>
              <a:rPr lang="sr-Cyrl-ME" sz="1200" i="1" dirty="0" smtClean="0"/>
              <a:t>се</a:t>
            </a:r>
            <a:r>
              <a:rPr lang="sr-Latn-CS" sz="1200" i="1" dirty="0" smtClean="0"/>
              <a:t> </a:t>
            </a:r>
            <a:r>
              <a:rPr lang="sr-Cyrl-ME" sz="1200" i="1" dirty="0" smtClean="0"/>
              <a:t>припремају</a:t>
            </a:r>
            <a:r>
              <a:rPr lang="sr-Latn-CS" sz="1200" i="1" dirty="0" smtClean="0"/>
              <a:t> </a:t>
            </a:r>
            <a:r>
              <a:rPr lang="sr-Cyrl-ME" sz="1200" i="1" dirty="0" smtClean="0"/>
              <a:t>за</a:t>
            </a:r>
            <a:r>
              <a:rPr lang="sr-Latn-CS" sz="1200" i="1" dirty="0" smtClean="0"/>
              <a:t> </a:t>
            </a:r>
            <a:r>
              <a:rPr lang="sr-Cyrl-ME" sz="1200" i="1" dirty="0" smtClean="0"/>
              <a:t>интервјуе</a:t>
            </a:r>
            <a:r>
              <a:rPr lang="sr-Latn-CS" sz="1200" i="1" dirty="0" smtClean="0"/>
              <a:t> </a:t>
            </a:r>
            <a:r>
              <a:rPr lang="sr-Cyrl-ME" sz="1200" i="1" dirty="0" smtClean="0"/>
              <a:t>Представници</a:t>
            </a:r>
            <a:r>
              <a:rPr lang="sr-Latn-CS" sz="1200" i="1" dirty="0" smtClean="0"/>
              <a:t> </a:t>
            </a:r>
            <a:r>
              <a:rPr lang="sr-Cyrl-ME" sz="1200" i="1" dirty="0" smtClean="0"/>
              <a:t>група</a:t>
            </a:r>
            <a:r>
              <a:rPr lang="sr-Latn-CS" sz="1200" i="1" dirty="0" smtClean="0"/>
              <a:t> </a:t>
            </a:r>
            <a:r>
              <a:rPr lang="sr-Cyrl-ME" sz="1200" i="1" dirty="0" smtClean="0"/>
              <a:t>упознају</a:t>
            </a:r>
            <a:r>
              <a:rPr lang="sr-Latn-CS" sz="1200" i="1" dirty="0" smtClean="0"/>
              <a:t> </a:t>
            </a:r>
            <a:r>
              <a:rPr lang="sr-Cyrl-ME" sz="1200" i="1" dirty="0" smtClean="0"/>
              <a:t>тим</a:t>
            </a:r>
            <a:r>
              <a:rPr lang="sr-Latn-CS" sz="1200" i="1" dirty="0" smtClean="0"/>
              <a:t> </a:t>
            </a:r>
            <a:r>
              <a:rPr lang="sr-Cyrl-ME" sz="1200" i="1" dirty="0" smtClean="0"/>
              <a:t>са</a:t>
            </a:r>
            <a:r>
              <a:rPr lang="sr-Latn-CS" sz="1200" i="1" dirty="0" smtClean="0"/>
              <a:t> </a:t>
            </a:r>
            <a:r>
              <a:rPr lang="sr-Cyrl-ME" sz="1200" i="1" dirty="0" smtClean="0"/>
              <a:t>са</a:t>
            </a:r>
            <a:r>
              <a:rPr lang="sr-Latn-CS" sz="1200" i="1" dirty="0" smtClean="0"/>
              <a:t>  </a:t>
            </a:r>
            <a:r>
              <a:rPr lang="sr-Cyrl-ME" sz="1200" i="1" dirty="0" smtClean="0"/>
              <a:t>саговорницима</a:t>
            </a:r>
            <a:r>
              <a:rPr lang="sr-Latn-ME" sz="1200" i="1" dirty="0" smtClean="0"/>
              <a:t> </a:t>
            </a:r>
            <a:r>
              <a:rPr lang="sr-Cyrl-ME" sz="1200" i="1" dirty="0" smtClean="0"/>
              <a:t>резултатима</a:t>
            </a:r>
            <a:r>
              <a:rPr lang="sr-Latn-CS" sz="1200" i="1" dirty="0" smtClean="0"/>
              <a:t> </a:t>
            </a:r>
            <a:r>
              <a:rPr lang="sr-Cyrl-ME" sz="1200" i="1" dirty="0" smtClean="0"/>
              <a:t>њиховог</a:t>
            </a:r>
            <a:r>
              <a:rPr lang="sr-Latn-CS" sz="1200" i="1" dirty="0" smtClean="0"/>
              <a:t> </a:t>
            </a:r>
            <a:r>
              <a:rPr lang="sr-Cyrl-ME" sz="1200" i="1" dirty="0" smtClean="0"/>
              <a:t>истраживања</a:t>
            </a:r>
            <a:endParaRPr lang="en-US" sz="1200" dirty="0"/>
          </a:p>
        </p:txBody>
      </p:sp>
      <p:sp>
        <p:nvSpPr>
          <p:cNvPr id="24585" name="Rectangle 9"/>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4587"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4586" name="Picture 10" descr="DSC00803"/>
          <p:cNvPicPr>
            <a:picLocks noChangeAspect="1" noChangeArrowheads="1"/>
          </p:cNvPicPr>
          <p:nvPr/>
        </p:nvPicPr>
        <p:blipFill>
          <a:blip r:embed="rId5" cstate="print"/>
          <a:srcRect t="10476"/>
          <a:stretch>
            <a:fillRect/>
          </a:stretch>
        </p:blipFill>
        <p:spPr bwMode="auto">
          <a:xfrm>
            <a:off x="3657600" y="5486400"/>
            <a:ext cx="2819400" cy="1676578"/>
          </a:xfrm>
          <a:prstGeom prst="rect">
            <a:avLst/>
          </a:prstGeom>
          <a:noFill/>
          <a:effectLst>
            <a:softEdge rad="127000"/>
          </a:effectLst>
        </p:spPr>
      </p:pic>
      <p:sp>
        <p:nvSpPr>
          <p:cNvPr id="24589" name="Rectangle 13"/>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3810000" y="7010400"/>
            <a:ext cx="2590800" cy="276999"/>
          </a:xfrm>
          <a:prstGeom prst="rect">
            <a:avLst/>
          </a:prstGeom>
          <a:noFill/>
        </p:spPr>
        <p:txBody>
          <a:bodyPr wrap="square" rtlCol="0">
            <a:spAutoFit/>
          </a:bodyPr>
          <a:lstStyle/>
          <a:p>
            <a:r>
              <a:rPr lang="sr-Cyrl-ME" sz="1200" i="1" dirty="0" smtClean="0"/>
              <a:t>Округли</a:t>
            </a:r>
            <a:r>
              <a:rPr lang="sr-Latn-CS" sz="1200" i="1" dirty="0" smtClean="0"/>
              <a:t> </a:t>
            </a:r>
            <a:r>
              <a:rPr lang="sr-Cyrl-ME" sz="1200" i="1" dirty="0" smtClean="0"/>
              <a:t>сто</a:t>
            </a:r>
            <a:r>
              <a:rPr lang="sr-Latn-CS" sz="1200" i="1" dirty="0" smtClean="0"/>
              <a:t> </a:t>
            </a:r>
            <a:r>
              <a:rPr lang="sr-Cyrl-ME" sz="1200" i="1" dirty="0" smtClean="0"/>
              <a:t>са</a:t>
            </a:r>
            <a:r>
              <a:rPr lang="sr-Latn-CS" sz="1200" i="1" dirty="0" smtClean="0"/>
              <a:t> </a:t>
            </a:r>
            <a:r>
              <a:rPr lang="sr-Cyrl-ME" sz="1200" i="1" dirty="0" smtClean="0"/>
              <a:t>директорком</a:t>
            </a:r>
            <a:r>
              <a:rPr lang="sr-Latn-CS" sz="1200" i="1" dirty="0" smtClean="0"/>
              <a:t> </a:t>
            </a:r>
            <a:r>
              <a:rPr lang="sr-Cyrl-ME" sz="1200" i="1" dirty="0" smtClean="0"/>
              <a:t>школе</a:t>
            </a:r>
            <a:r>
              <a:rPr lang="sr-Latn-CS" sz="1200" i="1" dirty="0" smtClean="0"/>
              <a:t> </a:t>
            </a:r>
            <a:endParaRPr lang="en-US" sz="1200" dirty="0"/>
          </a:p>
        </p:txBody>
      </p:sp>
      <p:sp>
        <p:nvSpPr>
          <p:cNvPr id="14" name="Rectangle 13"/>
          <p:cNvSpPr/>
          <p:nvPr/>
        </p:nvSpPr>
        <p:spPr>
          <a:xfrm>
            <a:off x="4495800" y="5334000"/>
            <a:ext cx="1295400" cy="276999"/>
          </a:xfrm>
          <a:prstGeom prst="rect">
            <a:avLst/>
          </a:prstGeom>
        </p:spPr>
        <p:txBody>
          <a:bodyPr wrap="square">
            <a:spAutoFit/>
          </a:bodyPr>
          <a:lstStyle/>
          <a:p>
            <a:r>
              <a:rPr lang="sr-Cyrl-ME" sz="1200" i="1" dirty="0" smtClean="0"/>
              <a:t>Дебата</a:t>
            </a:r>
            <a:r>
              <a:rPr lang="sr-Latn-CS" sz="1200" i="1" dirty="0" smtClean="0"/>
              <a:t> </a:t>
            </a:r>
            <a:r>
              <a:rPr lang="sr-Cyrl-ME" sz="1200" i="1" dirty="0" smtClean="0"/>
              <a:t>ученика</a:t>
            </a:r>
            <a:r>
              <a:rPr lang="sr-Latn-CS" sz="1200" i="1" dirty="0" smtClean="0"/>
              <a:t> </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descr="Fotografija003"/>
          <p:cNvPicPr>
            <a:picLocks noChangeAspect="1" noChangeArrowheads="1"/>
          </p:cNvPicPr>
          <p:nvPr/>
        </p:nvPicPr>
        <p:blipFill>
          <a:blip r:embed="rId2" cstate="print"/>
          <a:srcRect/>
          <a:stretch>
            <a:fillRect/>
          </a:stretch>
        </p:blipFill>
        <p:spPr bwMode="auto">
          <a:xfrm>
            <a:off x="457200" y="457200"/>
            <a:ext cx="2857500" cy="2146300"/>
          </a:xfrm>
          <a:prstGeom prst="rect">
            <a:avLst/>
          </a:prstGeom>
          <a:noFill/>
          <a:ln w="9525">
            <a:noFill/>
            <a:miter lim="800000"/>
            <a:headEnd/>
            <a:tailEnd/>
          </a:ln>
          <a:effectLst>
            <a:softEdge rad="63500"/>
          </a:effectLst>
        </p:spPr>
      </p:pic>
      <p:pic>
        <p:nvPicPr>
          <p:cNvPr id="1027" name="Picture 3" descr="DSCI0017"/>
          <p:cNvPicPr>
            <a:picLocks noChangeAspect="1" noChangeArrowheads="1"/>
          </p:cNvPicPr>
          <p:nvPr/>
        </p:nvPicPr>
        <p:blipFill>
          <a:blip r:embed="rId3" cstate="print">
            <a:lum bright="18000"/>
          </a:blip>
          <a:srcRect/>
          <a:stretch>
            <a:fillRect/>
          </a:stretch>
        </p:blipFill>
        <p:spPr bwMode="auto">
          <a:xfrm>
            <a:off x="457200" y="2667000"/>
            <a:ext cx="2857500" cy="2146300"/>
          </a:xfrm>
          <a:prstGeom prst="rect">
            <a:avLst/>
          </a:prstGeom>
          <a:noFill/>
          <a:ln w="9525">
            <a:noFill/>
            <a:miter lim="800000"/>
            <a:headEnd/>
            <a:tailEnd/>
          </a:ln>
          <a:effectLst>
            <a:softEdge rad="63500"/>
          </a:effectLst>
        </p:spPr>
      </p:pic>
      <p:pic>
        <p:nvPicPr>
          <p:cNvPr id="1028" name="Picture 4" descr="DSCI0009"/>
          <p:cNvPicPr>
            <a:picLocks noChangeAspect="1" noChangeArrowheads="1"/>
          </p:cNvPicPr>
          <p:nvPr/>
        </p:nvPicPr>
        <p:blipFill>
          <a:blip r:embed="rId4" cstate="print"/>
          <a:srcRect/>
          <a:stretch>
            <a:fillRect/>
          </a:stretch>
        </p:blipFill>
        <p:spPr bwMode="auto">
          <a:xfrm>
            <a:off x="457200" y="4876800"/>
            <a:ext cx="2857500" cy="2146300"/>
          </a:xfrm>
          <a:prstGeom prst="rect">
            <a:avLst/>
          </a:prstGeom>
          <a:noFill/>
          <a:ln w="9525">
            <a:noFill/>
            <a:miter lim="800000"/>
            <a:headEnd/>
            <a:tailEnd/>
          </a:ln>
          <a:effectLst>
            <a:softEdge rad="63500"/>
          </a:effectLst>
        </p:spPr>
      </p:pic>
      <p:sp>
        <p:nvSpPr>
          <p:cNvPr id="1042" name="Rectangle 18"/>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19"/>
          <p:cNvSpPr>
            <a:spLocks noChangeArrowheads="1"/>
          </p:cNvSpPr>
          <p:nvPr/>
        </p:nvSpPr>
        <p:spPr bwMode="auto">
          <a:xfrm rot="10800000" flipV="1">
            <a:off x="3276600" y="533400"/>
            <a:ext cx="31242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Ђачки парламенат </a:t>
            </a:r>
            <a:r>
              <a:rPr kumimoji="0" lang="sr-Cyrl-C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је први корак ка демократији, јер се кроз учешће у његовом раду млади уче уважавању различитости, култури дијалога и осталим вриједностима демократије. На почетку школске године конституисан је и Ђачки парламент наше школе. Њега чине представници одјељења, професори, педагог и помоћник директора. На првој сједници овог парламента изабран је предсједник, замјеник предсједника и записничар парламента, које бирају сами чланови овог парламента. Парламент се бави свим важнијим питањима, од организовања излета, посјета сајмовима, рјешавањем разних школских проблема, побољшањем услова за рад и слично. Састанци се организују по плану четири пута годишње, а по потрби и чешће.</a:t>
            </a:r>
            <a:endParaRPr kumimoji="0" lang="sr-Cyrl-CS" sz="1200" b="0" i="1" u="none" strike="noStrike" cap="none" normalizeH="0" baseline="0" dirty="0" smtClean="0">
              <a:ln>
                <a:noFill/>
              </a:ln>
              <a:solidFill>
                <a:schemeClr val="tx1"/>
              </a:solidFill>
              <a:effectLst/>
              <a:latin typeface="Arial" pitchFamily="34" charset="0"/>
              <a:cs typeface="Arial" pitchFamily="34" charset="0"/>
            </a:endParaRPr>
          </a:p>
        </p:txBody>
      </p:sp>
      <p:sp>
        <p:nvSpPr>
          <p:cNvPr id="1044" name="Rectangle 20"/>
          <p:cNvSpPr>
            <a:spLocks noChangeArrowheads="1"/>
          </p:cNvSpPr>
          <p:nvPr/>
        </p:nvSpPr>
        <p:spPr bwMode="auto">
          <a:xfrm rot="10800000" flipV="1">
            <a:off x="3276600" y="4800600"/>
            <a:ext cx="31242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Креативна настава </a:t>
            </a:r>
            <a:r>
              <a:rPr kumimoji="0" lang="sr-Cyrl-C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захтијева и савремену кабинетску наставу. Она омогућава извођење наставе на вишем нивоу. У новој школи ученицима су на располагању кабинети за поједине предмете. Кабинетска настава изводи се из матерњег језика и страних језика, биологије, хемије и физике, као и музичког васпитања. Ту је и савремено опремљен кабинет информатике који, осим ученика, користе и наставници за рачунарску обуку.</a:t>
            </a:r>
            <a:endParaRPr kumimoji="0" lang="sr-Cyrl-CS" sz="1200" b="0" i="1" u="none" strike="noStrike" cap="none" normalizeH="0" baseline="0" dirty="0" smtClean="0">
              <a:ln>
                <a:noFill/>
              </a:ln>
              <a:solidFill>
                <a:schemeClr val="tx1"/>
              </a:solidFill>
              <a:effectLst/>
              <a:latin typeface="Arial" pitchFamily="34" charset="0"/>
              <a:cs typeface="Arial" pitchFamily="34" charset="0"/>
            </a:endParaRPr>
          </a:p>
        </p:txBody>
      </p:sp>
      <p:sp>
        <p:nvSpPr>
          <p:cNvPr id="1045" name="Rectangle 21"/>
          <p:cNvSpPr>
            <a:spLocks noChangeArrowheads="1"/>
          </p:cNvSpPr>
          <p:nvPr/>
        </p:nvSpPr>
        <p:spPr bwMode="auto">
          <a:xfrm rot="10800000" flipV="1">
            <a:off x="0" y="7102733"/>
            <a:ext cx="6858000" cy="2100321"/>
          </a:xfrm>
          <a:prstGeom prst="rect">
            <a:avLst/>
          </a:prstGeom>
          <a:noFill/>
          <a:ln w="9525">
            <a:noFill/>
            <a:miter lim="800000"/>
            <a:headEnd/>
            <a:tailEnd/>
          </a:ln>
          <a:effectLst/>
        </p:spPr>
        <p:txBody>
          <a:bodyPr vert="horz" wrap="square" lIns="571320" tIns="228528" rIns="685584" bIns="5713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sr-Cyrl-C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Кабинет матерњег језика опремљен је рачунаром и пројектором, као и пратећом аудио-визуелном опремом. Како је овај простор одговарајуће опремљен, пригодан је за остваривање многих пројеката и радионица који се организују у нашој школи.</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sr-Cyrl-C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 кабинету за хемију све блиста. Наставница Данка каже да имају нешто опреме за огледе, али се планира набавка нових срадстава за извођење модерне наставе.</a:t>
            </a:r>
            <a:endParaRPr kumimoji="0" lang="sr-Cyrl-CS" sz="12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7" name="Picture 1" descr="DSC00606"/>
          <p:cNvPicPr>
            <a:picLocks noChangeAspect="1" noChangeArrowheads="1"/>
          </p:cNvPicPr>
          <p:nvPr/>
        </p:nvPicPr>
        <p:blipFill>
          <a:blip r:embed="rId2" cstate="print"/>
          <a:srcRect/>
          <a:stretch>
            <a:fillRect/>
          </a:stretch>
        </p:blipFill>
        <p:spPr bwMode="auto">
          <a:xfrm>
            <a:off x="381000" y="381000"/>
            <a:ext cx="3022600" cy="2273300"/>
          </a:xfrm>
          <a:prstGeom prst="rect">
            <a:avLst/>
          </a:prstGeom>
          <a:noFill/>
          <a:ln w="9525">
            <a:noFill/>
            <a:miter lim="800000"/>
            <a:headEnd/>
            <a:tailEnd/>
          </a:ln>
          <a:effectLst>
            <a:softEdge rad="63500"/>
          </a:effectLst>
        </p:spPr>
      </p:pic>
      <p:pic>
        <p:nvPicPr>
          <p:cNvPr id="4098" name="Picture 2" descr="DSC00785"/>
          <p:cNvPicPr>
            <a:picLocks noChangeAspect="1" noChangeArrowheads="1"/>
          </p:cNvPicPr>
          <p:nvPr/>
        </p:nvPicPr>
        <p:blipFill>
          <a:blip r:embed="rId3" cstate="print"/>
          <a:srcRect/>
          <a:stretch>
            <a:fillRect/>
          </a:stretch>
        </p:blipFill>
        <p:spPr bwMode="auto">
          <a:xfrm>
            <a:off x="3429000" y="381000"/>
            <a:ext cx="3022600" cy="2273300"/>
          </a:xfrm>
          <a:prstGeom prst="rect">
            <a:avLst/>
          </a:prstGeom>
          <a:noFill/>
          <a:ln w="9525">
            <a:noFill/>
            <a:miter lim="800000"/>
            <a:headEnd/>
            <a:tailEnd/>
          </a:ln>
          <a:effectLst>
            <a:softEdge rad="63500"/>
          </a:effectLst>
        </p:spPr>
      </p:pic>
      <p:sp>
        <p:nvSpPr>
          <p:cNvPr id="4099" name="Rectangle 3"/>
          <p:cNvSpPr>
            <a:spLocks noChangeArrowheads="1"/>
          </p:cNvSpPr>
          <p:nvPr/>
        </p:nvSpPr>
        <p:spPr bwMode="auto">
          <a:xfrm rot="10800000" flipV="1">
            <a:off x="381000" y="2608421"/>
            <a:ext cx="6019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sr-Cyrl-C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Кроз разне семинаре наставници се едукују за примјену иновација у организацији наставног процеса. Циљ свих нас је непосредно и практично оспособљавање за што бољи и учинковитији час. Зато су у планове наших наставника циљно укључени разни типови иновативних часова који су реализовани у овој школској години.На нивоу актива размјењују се искуства, дају сугестије и тимски организују различити типови часова. Најчешће организовани часови су: огледни, угледни, отворени, часови замијењених улога, демонстративни, тимски... Оваквим приступом остврена је заступљеност не само различитих облика већ и метода рада.</a:t>
            </a:r>
            <a:endParaRPr kumimoji="0" lang="sr-Cyrl-CS" sz="1200" b="0" i="1" u="none" strike="noStrike" cap="none" normalizeH="0" baseline="0" dirty="0" smtClean="0">
              <a:ln>
                <a:noFill/>
              </a:ln>
              <a:solidFill>
                <a:schemeClr val="tx1"/>
              </a:solidFill>
              <a:effectLst/>
              <a:latin typeface="Arial" pitchFamily="34" charset="0"/>
              <a:cs typeface="Arial" pitchFamily="34" charset="0"/>
            </a:endParaRPr>
          </a:p>
        </p:txBody>
      </p:sp>
      <p:pic>
        <p:nvPicPr>
          <p:cNvPr id="4100" name="Picture 4" descr="100_0647"/>
          <p:cNvPicPr>
            <a:picLocks noChangeAspect="1" noChangeArrowheads="1"/>
          </p:cNvPicPr>
          <p:nvPr/>
        </p:nvPicPr>
        <p:blipFill>
          <a:blip r:embed="rId4" cstate="print"/>
          <a:srcRect/>
          <a:stretch>
            <a:fillRect/>
          </a:stretch>
        </p:blipFill>
        <p:spPr bwMode="auto">
          <a:xfrm>
            <a:off x="381000" y="4343400"/>
            <a:ext cx="2743200" cy="2044700"/>
          </a:xfrm>
          <a:prstGeom prst="rect">
            <a:avLst/>
          </a:prstGeom>
          <a:noFill/>
          <a:ln w="9525">
            <a:noFill/>
            <a:miter lim="800000"/>
            <a:headEnd/>
            <a:tailEnd/>
          </a:ln>
          <a:effectLst>
            <a:softEdge rad="63500"/>
          </a:effectLst>
        </p:spPr>
      </p:pic>
      <p:pic>
        <p:nvPicPr>
          <p:cNvPr id="4101" name="Picture 5" descr="Fotografija010"/>
          <p:cNvPicPr>
            <a:picLocks noChangeAspect="1" noChangeArrowheads="1"/>
          </p:cNvPicPr>
          <p:nvPr/>
        </p:nvPicPr>
        <p:blipFill>
          <a:blip r:embed="rId5" cstate="print"/>
          <a:srcRect/>
          <a:stretch>
            <a:fillRect/>
          </a:stretch>
        </p:blipFill>
        <p:spPr bwMode="auto">
          <a:xfrm>
            <a:off x="3581400" y="4343400"/>
            <a:ext cx="2845431" cy="2120900"/>
          </a:xfrm>
          <a:prstGeom prst="rect">
            <a:avLst/>
          </a:prstGeom>
          <a:noFill/>
          <a:ln w="9525">
            <a:noFill/>
            <a:miter lim="800000"/>
            <a:headEnd/>
            <a:tailEnd/>
          </a:ln>
          <a:effectLst>
            <a:softEdge rad="63500"/>
          </a:effectLst>
        </p:spPr>
      </p:pic>
      <p:pic>
        <p:nvPicPr>
          <p:cNvPr id="4102" name="Picture 6" descr="DSC00632"/>
          <p:cNvPicPr>
            <a:picLocks noChangeAspect="1" noChangeArrowheads="1"/>
          </p:cNvPicPr>
          <p:nvPr/>
        </p:nvPicPr>
        <p:blipFill>
          <a:blip r:embed="rId6" cstate="print"/>
          <a:srcRect/>
          <a:stretch>
            <a:fillRect/>
          </a:stretch>
        </p:blipFill>
        <p:spPr bwMode="auto">
          <a:xfrm>
            <a:off x="457200" y="6629400"/>
            <a:ext cx="2743200" cy="2057400"/>
          </a:xfrm>
          <a:prstGeom prst="rect">
            <a:avLst/>
          </a:prstGeom>
          <a:noFill/>
          <a:ln w="9525">
            <a:noFill/>
            <a:miter lim="800000"/>
            <a:headEnd/>
            <a:tailEnd/>
          </a:ln>
          <a:effectLst>
            <a:softEdge rad="63500"/>
          </a:effectLst>
        </p:spPr>
      </p:pic>
      <p:pic>
        <p:nvPicPr>
          <p:cNvPr id="4103" name="Picture 7" descr="Picture 016"/>
          <p:cNvPicPr>
            <a:picLocks noChangeAspect="1" noChangeArrowheads="1"/>
          </p:cNvPicPr>
          <p:nvPr/>
        </p:nvPicPr>
        <p:blipFill>
          <a:blip r:embed="rId7" cstate="print">
            <a:lum bright="6000"/>
          </a:blip>
          <a:srcRect/>
          <a:stretch>
            <a:fillRect/>
          </a:stretch>
        </p:blipFill>
        <p:spPr bwMode="auto">
          <a:xfrm>
            <a:off x="3581400" y="6629400"/>
            <a:ext cx="2819400" cy="2114550"/>
          </a:xfrm>
          <a:prstGeom prst="rect">
            <a:avLst/>
          </a:prstGeom>
          <a:noFill/>
          <a:ln w="9525">
            <a:noFill/>
            <a:miter lim="800000"/>
            <a:headEnd/>
            <a:tailEnd/>
          </a:ln>
          <a:effectLst>
            <a:softEdge rad="63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8E08C"/>
            </a:gs>
            <a:gs pos="50000">
              <a:srgbClr val="9CB86E"/>
            </a:gs>
            <a:gs pos="100000">
              <a:srgbClr val="156B13"/>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838200"/>
            <a:ext cx="6019800" cy="2362200"/>
          </a:xfrm>
        </p:spPr>
        <p:txBody>
          <a:bodyPr>
            <a:normAutofit fontScale="90000"/>
          </a:bodyPr>
          <a:lstStyle/>
          <a:p>
            <a:pPr algn="just"/>
            <a:r>
              <a:rPr lang="sr-Latn-CS" sz="1300" i="1" dirty="0" smtClean="0"/>
              <a:t>    Smatrajući veoma važnom praktičnu primjenu aktivnosti iz Zelenog paketa u našoj školi je dana 28. 12. 2010. god. održan jednodnevni seminar u okviru obuke učitelja i nastavnika prirodne grupe predmeta, trećeg ciklusa reformisane osnovne škole, za implementaciju Programa Zeleni paket. Prezentaciju sadržaja Programa Zelenog paketa obavile su Ostojić Tatjana i Radević Branka, profesori razredne nastave. Učesnike seminara obuke su upoznale, da je Zeleni paket multimedijalni obrazovni program namijenjen nastavnicima i učenicima evropskih osnovnih škola, fokusiran na zaštitu životne sredine i održivi razvoj. Upoznati su i sa  nizom obrazovnih materijala koje obuhvata ovaj paket i njegovom primjenom u nastavnoj praksi. Sadržaje Programa Zelenoi paketa u predmetnoj nastavi, u radu sa djecom, praktično su primijenile nastavnica hemije Rosandić Danka i nastavnica istorije Deletić Čeda, a u razrednoj nastavi, profesor razredne nastave, Tatjana Ostojić.</a:t>
            </a:r>
            <a:endParaRPr lang="en-US" sz="1300" i="1" dirty="0"/>
          </a:p>
        </p:txBody>
      </p:sp>
      <p:pic>
        <p:nvPicPr>
          <p:cNvPr id="11" name="Content Placeholder 10" descr="P4260123.JPG"/>
          <p:cNvPicPr>
            <a:picLocks noGrp="1" noChangeAspect="1"/>
          </p:cNvPicPr>
          <p:nvPr>
            <p:ph sz="quarter" idx="3"/>
          </p:nvPr>
        </p:nvPicPr>
        <p:blipFill>
          <a:blip r:embed="rId2" cstate="print"/>
          <a:stretch>
            <a:fillRect/>
          </a:stretch>
        </p:blipFill>
        <p:spPr>
          <a:xfrm>
            <a:off x="381000" y="5943600"/>
            <a:ext cx="3009900" cy="2257425"/>
          </a:xfrm>
          <a:effectLst>
            <a:softEdge rad="63500"/>
          </a:effectLst>
        </p:spPr>
      </p:pic>
      <p:pic>
        <p:nvPicPr>
          <p:cNvPr id="9" name="Content Placeholder 8" descr="P4260126.JPG"/>
          <p:cNvPicPr>
            <a:picLocks noGrp="1" noChangeAspect="1"/>
          </p:cNvPicPr>
          <p:nvPr>
            <p:ph sz="quarter" idx="3"/>
          </p:nvPr>
        </p:nvPicPr>
        <p:blipFill>
          <a:blip r:embed="rId3" cstate="print"/>
          <a:stretch>
            <a:fillRect/>
          </a:stretch>
        </p:blipFill>
        <p:spPr>
          <a:xfrm>
            <a:off x="381000" y="3124200"/>
            <a:ext cx="3009900" cy="2257425"/>
          </a:xfrm>
          <a:effectLst>
            <a:softEdge rad="63500"/>
          </a:effectLst>
        </p:spPr>
      </p:pic>
      <p:pic>
        <p:nvPicPr>
          <p:cNvPr id="10" name="Content Placeholder 9" descr="P4260127.JPG"/>
          <p:cNvPicPr>
            <a:picLocks noGrp="1" noChangeAspect="1"/>
          </p:cNvPicPr>
          <p:nvPr>
            <p:ph sz="quarter" idx="3"/>
          </p:nvPr>
        </p:nvPicPr>
        <p:blipFill>
          <a:blip r:embed="rId4" cstate="print"/>
          <a:stretch>
            <a:fillRect/>
          </a:stretch>
        </p:blipFill>
        <p:spPr>
          <a:xfrm>
            <a:off x="3429000" y="3124200"/>
            <a:ext cx="3009900" cy="2257425"/>
          </a:xfrm>
          <a:effectLst>
            <a:softEdge rad="63500"/>
          </a:effectLst>
        </p:spPr>
      </p:pic>
      <p:pic>
        <p:nvPicPr>
          <p:cNvPr id="8" name="Content Placeholder 7" descr="P4280145.JPG"/>
          <p:cNvPicPr>
            <a:picLocks noGrp="1" noChangeAspect="1"/>
          </p:cNvPicPr>
          <p:nvPr>
            <p:ph sz="quarter" idx="4"/>
          </p:nvPr>
        </p:nvPicPr>
        <p:blipFill>
          <a:blip r:embed="rId5" cstate="print"/>
          <a:stretch>
            <a:fillRect/>
          </a:stretch>
        </p:blipFill>
        <p:spPr>
          <a:xfrm>
            <a:off x="3429000" y="5562600"/>
            <a:ext cx="3009900" cy="2257425"/>
          </a:xfrm>
          <a:effectLst>
            <a:softEdge rad="63500"/>
          </a:effectLst>
        </p:spPr>
      </p:pic>
      <p:sp>
        <p:nvSpPr>
          <p:cNvPr id="13" name="TextBox 12"/>
          <p:cNvSpPr txBox="1"/>
          <p:nvPr/>
        </p:nvSpPr>
        <p:spPr>
          <a:xfrm>
            <a:off x="381000" y="5334000"/>
            <a:ext cx="3048000" cy="646331"/>
          </a:xfrm>
          <a:prstGeom prst="rect">
            <a:avLst/>
          </a:prstGeom>
          <a:noFill/>
        </p:spPr>
        <p:txBody>
          <a:bodyPr wrap="square" rtlCol="0">
            <a:spAutoFit/>
          </a:bodyPr>
          <a:lstStyle/>
          <a:p>
            <a:r>
              <a:rPr lang="sr-Cyrl-ME" sz="1200" i="1" dirty="0" smtClean="0">
                <a:effectLst>
                  <a:outerShdw blurRad="38100" dist="38100" dir="2700000" algn="tl">
                    <a:srgbClr val="000000">
                      <a:alpha val="43137"/>
                    </a:srgbClr>
                  </a:outerShdw>
                </a:effectLst>
              </a:rPr>
              <a:t>Линкови према интернет страницама дају корисне информације из области животне средине. </a:t>
            </a:r>
            <a:endParaRPr lang="en-US" sz="1200" i="1" dirty="0">
              <a:effectLst>
                <a:outerShdw blurRad="38100" dist="38100" dir="2700000" algn="tl">
                  <a:srgbClr val="000000">
                    <a:alpha val="43137"/>
                  </a:srgbClr>
                </a:outerShdw>
              </a:effectLst>
            </a:endParaRPr>
          </a:p>
        </p:txBody>
      </p:sp>
      <p:sp>
        <p:nvSpPr>
          <p:cNvPr id="14" name="TextBox 13"/>
          <p:cNvSpPr txBox="1"/>
          <p:nvPr/>
        </p:nvSpPr>
        <p:spPr>
          <a:xfrm>
            <a:off x="3657600" y="5257800"/>
            <a:ext cx="2895600" cy="276999"/>
          </a:xfrm>
          <a:prstGeom prst="rect">
            <a:avLst/>
          </a:prstGeom>
          <a:noFill/>
        </p:spPr>
        <p:txBody>
          <a:bodyPr wrap="square" rtlCol="0">
            <a:spAutoFit/>
          </a:bodyPr>
          <a:lstStyle/>
          <a:p>
            <a:r>
              <a:rPr lang="sr-Cyrl-ME" sz="1200" i="1" dirty="0" smtClean="0">
                <a:effectLst>
                  <a:outerShdw blurRad="38100" dist="38100" dir="2700000" algn="tl">
                    <a:srgbClr val="000000">
                      <a:alpha val="43137"/>
                    </a:srgbClr>
                  </a:outerShdw>
                </a:effectLst>
              </a:rPr>
              <a:t>Презентација “Зелени пакет”</a:t>
            </a:r>
            <a:endParaRPr lang="en-US" sz="1200" i="1" dirty="0">
              <a:effectLst>
                <a:outerShdw blurRad="38100" dist="38100" dir="2700000" algn="tl">
                  <a:srgbClr val="000000">
                    <a:alpha val="43137"/>
                  </a:srgbClr>
                </a:outerShdw>
              </a:effectLst>
            </a:endParaRPr>
          </a:p>
        </p:txBody>
      </p:sp>
      <p:sp>
        <p:nvSpPr>
          <p:cNvPr id="15" name="TextBox 14"/>
          <p:cNvSpPr txBox="1"/>
          <p:nvPr/>
        </p:nvSpPr>
        <p:spPr>
          <a:xfrm>
            <a:off x="304800" y="8153400"/>
            <a:ext cx="3200400" cy="646331"/>
          </a:xfrm>
          <a:prstGeom prst="rect">
            <a:avLst/>
          </a:prstGeom>
          <a:noFill/>
        </p:spPr>
        <p:txBody>
          <a:bodyPr wrap="square" rtlCol="0">
            <a:spAutoFit/>
          </a:bodyPr>
          <a:lstStyle/>
          <a:p>
            <a:r>
              <a:rPr lang="sr-Cyrl-ME" sz="1200" i="1" dirty="0" smtClean="0">
                <a:effectLst>
                  <a:outerShdw blurRad="38100" dist="38100" dir="2700000" algn="tl">
                    <a:srgbClr val="000000">
                      <a:alpha val="43137"/>
                    </a:srgbClr>
                  </a:outerShdw>
                </a:effectLst>
              </a:rPr>
              <a:t>Ученици </a:t>
            </a:r>
            <a:r>
              <a:rPr lang="sr-Latn-ME" sz="1200" i="1" dirty="0" smtClean="0">
                <a:effectLst>
                  <a:outerShdw blurRad="38100" dist="38100" dir="2700000" algn="tl">
                    <a:srgbClr val="000000">
                      <a:alpha val="43137"/>
                    </a:srgbClr>
                  </a:outerShdw>
                </a:effectLst>
              </a:rPr>
              <a:t>IV</a:t>
            </a:r>
            <a:r>
              <a:rPr lang="sr-Cyrl-ME" sz="1200" i="1" dirty="0" smtClean="0">
                <a:effectLst>
                  <a:outerShdw blurRad="38100" dist="38100" dir="2700000" algn="tl">
                    <a:srgbClr val="000000">
                      <a:alpha val="43137"/>
                    </a:srgbClr>
                  </a:outerShdw>
                </a:effectLst>
              </a:rPr>
              <a:t> разреда посматрају видео клип о значају шума за човјека и животну средину и схватају важност очувања шумских ресурса.</a:t>
            </a:r>
            <a:endParaRPr lang="en-US" sz="1200" i="1" dirty="0">
              <a:effectLst>
                <a:outerShdw blurRad="38100" dist="38100" dir="2700000" algn="tl">
                  <a:srgbClr val="000000">
                    <a:alpha val="43137"/>
                  </a:srgbClr>
                </a:outerShdw>
              </a:effectLst>
            </a:endParaRPr>
          </a:p>
        </p:txBody>
      </p:sp>
      <p:sp>
        <p:nvSpPr>
          <p:cNvPr id="16" name="TextBox 15"/>
          <p:cNvSpPr txBox="1"/>
          <p:nvPr/>
        </p:nvSpPr>
        <p:spPr>
          <a:xfrm>
            <a:off x="3429000" y="7772400"/>
            <a:ext cx="3048000" cy="1015663"/>
          </a:xfrm>
          <a:prstGeom prst="rect">
            <a:avLst/>
          </a:prstGeom>
          <a:noFill/>
        </p:spPr>
        <p:txBody>
          <a:bodyPr wrap="square" rtlCol="0">
            <a:spAutoFit/>
          </a:bodyPr>
          <a:lstStyle/>
          <a:p>
            <a:pPr algn="just"/>
            <a:r>
              <a:rPr lang="sr-Cyrl-ME" sz="1200" i="1" dirty="0" smtClean="0">
                <a:effectLst>
                  <a:outerShdw blurRad="38100" dist="38100" dir="2700000" algn="tl">
                    <a:srgbClr val="000000">
                      <a:alpha val="43137"/>
                    </a:srgbClr>
                  </a:outerShdw>
                </a:effectLst>
              </a:rPr>
              <a:t>Дилема игра пружа ученицима могућност за дискусијуо различитим гледиштима везаним за конфликте који постоје између тежње за очувањем животне средине и економског развоја.</a:t>
            </a:r>
            <a:endParaRPr lang="en-US" sz="1200" i="1" dirty="0">
              <a:effectLst>
                <a:outerShdw blurRad="38100" dist="38100" dir="2700000" algn="tl">
                  <a:srgbClr val="000000">
                    <a:alpha val="43137"/>
                  </a:srgbClr>
                </a:outerShdw>
              </a:effectLst>
            </a:endParaRPr>
          </a:p>
        </p:txBody>
      </p:sp>
      <p:sp>
        <p:nvSpPr>
          <p:cNvPr id="12" name="TextBox 11"/>
          <p:cNvSpPr txBox="1"/>
          <p:nvPr/>
        </p:nvSpPr>
        <p:spPr>
          <a:xfrm>
            <a:off x="533400" y="228601"/>
            <a:ext cx="5486400" cy="1015663"/>
          </a:xfrm>
          <a:prstGeom prst="rect">
            <a:avLst/>
          </a:prstGeom>
          <a:noFill/>
        </p:spPr>
        <p:txBody>
          <a:bodyPr wrap="square" rtlCol="0">
            <a:spAutoFit/>
          </a:bodyPr>
          <a:lstStyle/>
          <a:p>
            <a:pPr algn="ctr"/>
            <a:r>
              <a:rPr lang="sr-Latn-CS" sz="2800" b="1" i="1" dirty="0" smtClean="0">
                <a:effectLst>
                  <a:outerShdw blurRad="38100" dist="38100" dir="2700000" algn="tl">
                    <a:srgbClr val="000000">
                      <a:alpha val="43137"/>
                    </a:srgbClr>
                  </a:outerShdw>
                </a:effectLst>
              </a:rPr>
              <a:t> </a:t>
            </a:r>
            <a:r>
              <a:rPr lang="sr-Latn-CS" sz="2000" b="1" i="1" dirty="0" smtClean="0">
                <a:effectLst>
                  <a:outerShdw blurRad="38100" dist="38100" dir="2700000" algn="tl">
                    <a:srgbClr val="000000">
                      <a:alpha val="43137"/>
                    </a:srgbClr>
                  </a:outerShdw>
                </a:effectLst>
              </a:rPr>
              <a:t>INFORMACIJE</a:t>
            </a:r>
            <a:r>
              <a:rPr lang="sr-Latn-CS" sz="1100" i="1" dirty="0" smtClean="0">
                <a:effectLst>
                  <a:outerShdw blurRad="38100" dist="38100" dir="2700000" algn="tl">
                    <a:srgbClr val="000000">
                      <a:alpha val="43137"/>
                    </a:srgbClr>
                  </a:outerShdw>
                </a:effectLst>
              </a:rPr>
              <a:t> </a:t>
            </a:r>
            <a:r>
              <a:rPr lang="en-US" sz="1100" i="1" dirty="0" smtClean="0">
                <a:effectLst>
                  <a:outerShdw blurRad="38100" dist="38100" dir="2700000" algn="tl">
                    <a:srgbClr val="000000">
                      <a:alpha val="43137"/>
                    </a:srgbClr>
                  </a:outerShdw>
                </a:effectLst>
              </a:rPr>
              <a:t/>
            </a:r>
            <a:br>
              <a:rPr lang="en-US" sz="1100" i="1" dirty="0" smtClean="0">
                <a:effectLst>
                  <a:outerShdw blurRad="38100" dist="38100" dir="2700000" algn="tl">
                    <a:srgbClr val="000000">
                      <a:alpha val="43137"/>
                    </a:srgbClr>
                  </a:outerShdw>
                </a:effectLst>
              </a:rPr>
            </a:br>
            <a:r>
              <a:rPr lang="sr-Latn-CS" sz="1400" b="1" i="1" dirty="0" smtClean="0">
                <a:effectLst>
                  <a:outerShdw blurRad="38100" dist="38100" dir="2700000" algn="tl">
                    <a:srgbClr val="000000">
                      <a:alpha val="43137"/>
                    </a:srgbClr>
                  </a:outerShdw>
                </a:effectLst>
              </a:rPr>
              <a:t>O realizaciji aktivnosti u okviru implementacije Zelenog paketa</a:t>
            </a:r>
            <a:r>
              <a:rPr lang="en-US" i="1" dirty="0" smtClean="0">
                <a:effectLst>
                  <a:outerShdw blurRad="38100" dist="38100" dir="2700000" algn="tl">
                    <a:srgbClr val="000000">
                      <a:alpha val="43137"/>
                    </a:srgbClr>
                  </a:outerShdw>
                </a:effectLst>
              </a:rPr>
              <a:t/>
            </a:r>
            <a:br>
              <a:rPr lang="en-US" i="1" dirty="0" smtClean="0">
                <a:effectLst>
                  <a:outerShdw blurRad="38100" dist="38100" dir="2700000" algn="tl">
                    <a:srgbClr val="000000">
                      <a:alpha val="43137"/>
                    </a:srgbClr>
                  </a:outerShdw>
                </a:effectLst>
              </a:rPr>
            </a:br>
            <a:r>
              <a:rPr lang="sr-Latn-CS" i="1" dirty="0" smtClean="0">
                <a:effectLst>
                  <a:outerShdw blurRad="38100" dist="38100" dir="2700000" algn="tl">
                    <a:srgbClr val="000000">
                      <a:alpha val="43137"/>
                    </a:srgbClr>
                  </a:outerShdw>
                </a:effectLst>
              </a:rPr>
              <a:t>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7" name="Content Placeholder 6" descr="59921_1281707542739_1831603699_574356_2570512_n.jpg"/>
          <p:cNvPicPr>
            <a:picLocks noGrp="1" noChangeAspect="1"/>
          </p:cNvPicPr>
          <p:nvPr>
            <p:ph sz="quarter" idx="1"/>
          </p:nvPr>
        </p:nvPicPr>
        <p:blipFill>
          <a:blip r:embed="rId2" cstate="print"/>
          <a:stretch>
            <a:fillRect/>
          </a:stretch>
        </p:blipFill>
        <p:spPr>
          <a:xfrm>
            <a:off x="457200" y="2590800"/>
            <a:ext cx="3009900" cy="2257425"/>
          </a:xfrm>
          <a:effectLst>
            <a:softEdge rad="63500"/>
          </a:effectLst>
        </p:spPr>
      </p:pic>
      <p:pic>
        <p:nvPicPr>
          <p:cNvPr id="8" name="Content Placeholder 7" descr="60219_1281669381785_1831603699_574213_180032_n.jpg"/>
          <p:cNvPicPr>
            <a:picLocks noGrp="1" noChangeAspect="1"/>
          </p:cNvPicPr>
          <p:nvPr>
            <p:ph sz="quarter" idx="2"/>
          </p:nvPr>
        </p:nvPicPr>
        <p:blipFill>
          <a:blip r:embed="rId3" cstate="print"/>
          <a:srcRect t="15551"/>
          <a:stretch>
            <a:fillRect/>
          </a:stretch>
        </p:blipFill>
        <p:spPr>
          <a:xfrm rot="346169">
            <a:off x="3929212" y="2695344"/>
            <a:ext cx="2205038" cy="2482850"/>
          </a:xfrm>
          <a:effectLst>
            <a:softEdge rad="63500"/>
          </a:effectLst>
        </p:spPr>
      </p:pic>
      <p:pic>
        <p:nvPicPr>
          <p:cNvPr id="9" name="Content Placeholder 8" descr="61842_1281673661892_1831603699_574232_4675726_n.jpg"/>
          <p:cNvPicPr>
            <a:picLocks noGrp="1" noChangeAspect="1"/>
          </p:cNvPicPr>
          <p:nvPr>
            <p:ph sz="quarter" idx="3"/>
          </p:nvPr>
        </p:nvPicPr>
        <p:blipFill>
          <a:blip r:embed="rId4" cstate="print"/>
          <a:srcRect t="28027"/>
          <a:stretch>
            <a:fillRect/>
          </a:stretch>
        </p:blipFill>
        <p:spPr>
          <a:xfrm rot="196584">
            <a:off x="504605" y="4587099"/>
            <a:ext cx="3245033" cy="1751670"/>
          </a:xfrm>
          <a:effectLst>
            <a:softEdge rad="63500"/>
          </a:effectLst>
        </p:spPr>
      </p:pic>
      <p:sp>
        <p:nvSpPr>
          <p:cNvPr id="2" name="Title 1"/>
          <p:cNvSpPr>
            <a:spLocks noGrp="1"/>
          </p:cNvSpPr>
          <p:nvPr>
            <p:ph type="title" sz="quarter"/>
          </p:nvPr>
        </p:nvSpPr>
        <p:spPr>
          <a:xfrm>
            <a:off x="381000" y="609600"/>
            <a:ext cx="6172200" cy="2133600"/>
          </a:xfrm>
          <a:ln>
            <a:noFill/>
          </a:ln>
          <a:effectLst/>
        </p:spPr>
        <p:txBody>
          <a:bodyPr>
            <a:normAutofit fontScale="90000"/>
          </a:bodyPr>
          <a:lstStyle/>
          <a:p>
            <a:pPr algn="just"/>
            <a:r>
              <a:rPr lang="sr-Cyrl-ME" sz="1200" i="1" dirty="0" smtClean="0">
                <a:effectLst>
                  <a:outerShdw blurRad="38100" dist="38100" dir="2700000" algn="tl">
                    <a:srgbClr val="000000">
                      <a:alpha val="43137"/>
                    </a:srgbClr>
                  </a:outerShdw>
                </a:effectLst>
              </a:rPr>
              <a:t/>
            </a:r>
            <a:br>
              <a:rPr lang="sr-Cyrl-ME" sz="1200" i="1" dirty="0" smtClean="0">
                <a:effectLst>
                  <a:outerShdw blurRad="38100" dist="38100" dir="2700000" algn="tl">
                    <a:srgbClr val="000000">
                      <a:alpha val="43137"/>
                    </a:srgbClr>
                  </a:outerShdw>
                </a:effectLst>
              </a:rPr>
            </a:br>
            <a:r>
              <a:rPr lang="sr-Cyrl-ME" sz="1100" i="1" dirty="0" smtClean="0">
                <a:latin typeface="+mn-lt"/>
              </a:rPr>
              <a:t>У нижим разредима слушали смо утиске полуматураната о екскурзији која се традиционално организује на крају осовне школе. Желљно смо ишчекивали да и ми доживмо то , по причанју наших претходника, незаборавно искуство. Дошао је и тај дан. Аутобусом смо 13. септембра  кренули у обилазак пространстава Црне Горе, одлучни да нам нико и ништа не може покварити друженје.  Посјетили смо Али-пашине изворе, Плавско језеро, Жабљак, Црно језеро, Пљевља, Беране, Никшић, Бококоторски залив, Бар и Улцињ.  Сви кажу да је Црна Гора мала. Ми се не слажемо, било је толико  тога за  видјети. Нијесмо ни знали колико је</a:t>
            </a:r>
            <a:r>
              <a:rPr lang="sr-Latn-ME" sz="1100" i="1" dirty="0" smtClean="0">
                <a:latin typeface="+mn-lt"/>
              </a:rPr>
              <a:t> </a:t>
            </a:r>
            <a:r>
              <a:rPr lang="sr-Cyrl-ME" sz="1100" i="1" dirty="0" smtClean="0">
                <a:latin typeface="+mn-lt"/>
              </a:rPr>
              <a:t>Црна Гора лијепа и</a:t>
            </a:r>
            <a:r>
              <a:rPr lang="sr-Latn-ME" sz="1100" i="1" dirty="0" smtClean="0">
                <a:latin typeface="+mn-lt"/>
              </a:rPr>
              <a:t> </a:t>
            </a:r>
            <a:r>
              <a:rPr lang="sr-Cyrl-ME" sz="1100" i="1" dirty="0" smtClean="0">
                <a:latin typeface="+mn-lt"/>
              </a:rPr>
              <a:t>интересантна. Пробудиле су се нови апетити за истраживањем. Надамо се да ћемо имати нове прилике да посјетимо и уживамо у чарима наше домовине. Журке у хотелима су употпуниле атмосферу. Нико није желио да се екскурзија заврши. И сада, на крају основне школе, радо се сјећамо дешавања са екскурзије. Нико од нас неће заборавити ово</a:t>
            </a:r>
            <a:r>
              <a:rPr lang="sr-Latn-ME" sz="1100" i="1" dirty="0" smtClean="0">
                <a:latin typeface="+mn-lt"/>
              </a:rPr>
              <a:t> </a:t>
            </a:r>
            <a:r>
              <a:rPr lang="sr-Cyrl-ME" sz="1100" i="1" dirty="0" smtClean="0">
                <a:latin typeface="+mn-lt"/>
              </a:rPr>
              <a:t>дружење.</a:t>
            </a:r>
            <a:br>
              <a:rPr lang="sr-Cyrl-ME" sz="1100" i="1" dirty="0" smtClean="0">
                <a:latin typeface="+mn-lt"/>
              </a:rPr>
            </a:br>
            <a:r>
              <a:rPr lang="sr-Cyrl-ME" sz="1100" i="1" dirty="0" smtClean="0">
                <a:latin typeface="+mn-lt"/>
              </a:rPr>
              <a:t/>
            </a:r>
            <a:br>
              <a:rPr lang="sr-Cyrl-ME" sz="1100" i="1" dirty="0" smtClean="0">
                <a:latin typeface="+mn-lt"/>
              </a:rPr>
            </a:br>
            <a:r>
              <a:rPr lang="sr-Latn-ME" sz="1100" i="1" dirty="0" smtClean="0">
                <a:latin typeface="+mn-lt"/>
              </a:rPr>
              <a:t>		                                                               	                     </a:t>
            </a:r>
            <a:r>
              <a:rPr lang="sr-Cyrl-ME" sz="1100" i="1" dirty="0" smtClean="0">
                <a:latin typeface="+mn-lt"/>
              </a:rPr>
              <a:t>Симона Бјелобрковић  </a:t>
            </a:r>
            <a:r>
              <a:rPr lang="sr-Latn-ME" sz="1100" i="1" dirty="0" smtClean="0">
                <a:latin typeface="+mn-lt"/>
              </a:rPr>
              <a:t>IX-a</a:t>
            </a:r>
            <a:endParaRPr lang="en-US" sz="1100" i="1" dirty="0">
              <a:latin typeface="+mn-lt"/>
            </a:endParaRPr>
          </a:p>
        </p:txBody>
      </p:sp>
      <p:pic>
        <p:nvPicPr>
          <p:cNvPr id="12" name="Content Placeholder 11" descr="62695_1282443081127_1831603699_575835_6241848_n.jpg"/>
          <p:cNvPicPr>
            <a:picLocks noGrp="1" noChangeAspect="1"/>
          </p:cNvPicPr>
          <p:nvPr>
            <p:ph sz="quarter" idx="4"/>
          </p:nvPr>
        </p:nvPicPr>
        <p:blipFill>
          <a:blip r:embed="rId5" cstate="print"/>
          <a:srcRect t="5853"/>
          <a:stretch>
            <a:fillRect/>
          </a:stretch>
        </p:blipFill>
        <p:spPr>
          <a:xfrm rot="21199969">
            <a:off x="3887109" y="4766909"/>
            <a:ext cx="2206229" cy="2769457"/>
          </a:xfrm>
          <a:effectLst>
            <a:innerShdw blurRad="63500" dist="50800" dir="2700000">
              <a:prstClr val="black">
                <a:alpha val="50000"/>
              </a:prstClr>
            </a:innerShdw>
            <a:softEdge rad="63500"/>
          </a:effectLst>
        </p:spPr>
      </p:pic>
      <p:pic>
        <p:nvPicPr>
          <p:cNvPr id="13" name="Picture 12" descr="62993_1281670981825_1831603699_574226_7318806_n.jpg"/>
          <p:cNvPicPr>
            <a:picLocks noChangeAspect="1"/>
          </p:cNvPicPr>
          <p:nvPr/>
        </p:nvPicPr>
        <p:blipFill>
          <a:blip r:embed="rId6" cstate="print"/>
          <a:srcRect t="18667"/>
          <a:stretch>
            <a:fillRect/>
          </a:stretch>
        </p:blipFill>
        <p:spPr>
          <a:xfrm>
            <a:off x="2438400" y="6477000"/>
            <a:ext cx="2000250" cy="2169151"/>
          </a:xfrm>
          <a:prstGeom prst="rect">
            <a:avLst/>
          </a:prstGeom>
          <a:effectLst>
            <a:softEdge rad="63500"/>
          </a:effectLst>
        </p:spPr>
      </p:pic>
      <p:pic>
        <p:nvPicPr>
          <p:cNvPr id="10" name="Picture 9" descr="Anja,Jelena i ja.JPG"/>
          <p:cNvPicPr>
            <a:picLocks noChangeAspect="1"/>
          </p:cNvPicPr>
          <p:nvPr/>
        </p:nvPicPr>
        <p:blipFill>
          <a:blip r:embed="rId7" cstate="print"/>
          <a:stretch>
            <a:fillRect/>
          </a:stretch>
        </p:blipFill>
        <p:spPr>
          <a:xfrm>
            <a:off x="609600" y="6096000"/>
            <a:ext cx="1905000" cy="2540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1" name="Picture 10" descr="Bild 005.jpg"/>
          <p:cNvPicPr>
            <a:picLocks noChangeAspect="1"/>
          </p:cNvPicPr>
          <p:nvPr/>
        </p:nvPicPr>
        <p:blipFill>
          <a:blip r:embed="rId8" cstate="print"/>
          <a:srcRect/>
          <a:stretch>
            <a:fillRect/>
          </a:stretch>
        </p:blipFill>
        <p:spPr>
          <a:xfrm>
            <a:off x="4343400" y="6172200"/>
            <a:ext cx="1828800" cy="2468880"/>
          </a:xfrm>
          <a:prstGeom prst="rect">
            <a:avLst/>
          </a:prstGeom>
          <a:ln>
            <a:noFill/>
          </a:ln>
          <a:effectLst>
            <a:outerShdw blurRad="225425" dist="50800" dir="5220000" algn="ctr">
              <a:srgbClr val="000000">
                <a:alpha val="33000"/>
              </a:srgbClr>
            </a:outerShdw>
          </a:effectLst>
          <a:scene3d>
            <a:camera prst="perspectiveFront" fov="4200000">
              <a:rot lat="1530693" lon="2061181" rev="21269657"/>
            </a:camera>
            <a:lightRig rig="harsh" dir="t">
              <a:rot lat="0" lon="0" rev="3000000"/>
            </a:lightRig>
          </a:scene3d>
          <a:sp3d extrusionH="254000" contourW="19050">
            <a:bevelT w="82550" h="44450" prst="angle"/>
            <a:bevelB w="82550" h="44450" prst="angle"/>
            <a:contourClr>
              <a:srgbClr val="FFFFFF"/>
            </a:contourClr>
          </a:sp3d>
        </p:spPr>
      </p:pic>
      <p:sp>
        <p:nvSpPr>
          <p:cNvPr id="14" name="TextBox 13"/>
          <p:cNvSpPr txBox="1"/>
          <p:nvPr/>
        </p:nvSpPr>
        <p:spPr>
          <a:xfrm>
            <a:off x="1524000" y="457200"/>
            <a:ext cx="3886200" cy="369332"/>
          </a:xfrm>
          <a:prstGeom prst="rect">
            <a:avLst/>
          </a:prstGeom>
          <a:noFill/>
        </p:spPr>
        <p:txBody>
          <a:bodyPr wrap="square" rtlCol="0">
            <a:spAutoFit/>
          </a:bodyPr>
          <a:lstStyle/>
          <a:p>
            <a:r>
              <a:rPr lang="sr-Cyrl-ME" b="1" i="1" dirty="0" smtClean="0">
                <a:effectLst>
                  <a:outerShdw blurRad="38100" dist="38100" dir="2700000" algn="tl">
                    <a:srgbClr val="000000">
                      <a:alpha val="43137"/>
                    </a:srgbClr>
                  </a:outerShdw>
                </a:effectLst>
              </a:rPr>
              <a:t>Петодневни обилазак Црне Горе</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457200"/>
            <a:ext cx="6096000" cy="2895600"/>
          </a:xfrm>
        </p:spPr>
        <p:txBody>
          <a:bodyPr>
            <a:normAutofit fontScale="90000"/>
          </a:bodyPr>
          <a:lstStyle/>
          <a:p>
            <a:pPr algn="just"/>
            <a:r>
              <a:rPr lang="sr-Cyrl-ME" sz="1600" i="1" dirty="0" smtClean="0">
                <a:effectLst>
                  <a:outerShdw blurRad="38100" dist="38100" dir="2700000" algn="tl">
                    <a:srgbClr val="000000">
                      <a:alpha val="43137"/>
                    </a:srgbClr>
                  </a:outerShdw>
                </a:effectLst>
              </a:rPr>
              <a:t/>
            </a:r>
            <a:br>
              <a:rPr lang="sr-Cyrl-ME" sz="1600" i="1" dirty="0" smtClean="0">
                <a:effectLst>
                  <a:outerShdw blurRad="38100" dist="38100" dir="2700000" algn="tl">
                    <a:srgbClr val="000000">
                      <a:alpha val="43137"/>
                    </a:srgbClr>
                  </a:outerShdw>
                </a:effectLst>
              </a:rPr>
            </a:br>
            <a:r>
              <a:rPr lang="sr-Cyrl-ME" sz="1600" i="1" dirty="0" smtClean="0"/>
              <a:t>Усељењем у нову школску зграду, обезбијеђен је одговарајући простор за ову намјену и у функционалном и у естетском смислу. Школска библиотека тренутно располаже са око 8400 књига (школска лектира, струћна литература, периодика, белетристика, уџбеници, школски часописи). Књижни фонд се обнавља у складу са потребама корисника. У плану је скоро формирање читаонице гдје би ученици у прикладном амбијенту, читали омиљену литературу или електронским путем слали кратке књижевне приказе на различите теме, уживали и проводили квалитетно вријеме. На овај начин би се вјероватно оствариле тежње скоро свих школских библиотека да се дјеца врате класичној књижевности, јер  је књига потиснута у други план. А то је једна од највећих грешака јер се читање књиге, па и само њено држање у руци не може ничим замијенити.</a:t>
            </a:r>
            <a:endParaRPr lang="en-US" i="1" dirty="0"/>
          </a:p>
        </p:txBody>
      </p:sp>
      <p:pic>
        <p:nvPicPr>
          <p:cNvPr id="7" name="Content Placeholder 6" descr="100_0677.JPG"/>
          <p:cNvPicPr>
            <a:picLocks noGrp="1" noChangeAspect="1"/>
          </p:cNvPicPr>
          <p:nvPr>
            <p:ph sz="quarter" idx="1"/>
          </p:nvPr>
        </p:nvPicPr>
        <p:blipFill>
          <a:blip r:embed="rId3" cstate="print"/>
          <a:stretch>
            <a:fillRect/>
          </a:stretch>
        </p:blipFill>
        <p:spPr>
          <a:xfrm>
            <a:off x="381000" y="3429000"/>
            <a:ext cx="3009900" cy="2257425"/>
          </a:xfrm>
          <a:effectLst>
            <a:softEdge rad="63500"/>
          </a:effectLst>
        </p:spPr>
      </p:pic>
      <p:pic>
        <p:nvPicPr>
          <p:cNvPr id="8" name="Content Placeholder 7" descr="100_0679.JPG"/>
          <p:cNvPicPr>
            <a:picLocks noGrp="1" noChangeAspect="1"/>
          </p:cNvPicPr>
          <p:nvPr>
            <p:ph sz="quarter" idx="2"/>
          </p:nvPr>
        </p:nvPicPr>
        <p:blipFill>
          <a:blip r:embed="rId4" cstate="print"/>
          <a:stretch>
            <a:fillRect/>
          </a:stretch>
        </p:blipFill>
        <p:spPr>
          <a:xfrm>
            <a:off x="3352800" y="3505200"/>
            <a:ext cx="3111500" cy="2333625"/>
          </a:xfrm>
          <a:effectLst>
            <a:softEdge rad="63500"/>
          </a:effectLst>
        </p:spPr>
      </p:pic>
      <p:pic>
        <p:nvPicPr>
          <p:cNvPr id="9" name="Content Placeholder 8" descr="100_0680.JPG"/>
          <p:cNvPicPr>
            <a:picLocks noGrp="1" noChangeAspect="1"/>
          </p:cNvPicPr>
          <p:nvPr>
            <p:ph sz="quarter" idx="3"/>
          </p:nvPr>
        </p:nvPicPr>
        <p:blipFill>
          <a:blip r:embed="rId5" cstate="print"/>
          <a:stretch>
            <a:fillRect/>
          </a:stretch>
        </p:blipFill>
        <p:spPr>
          <a:xfrm>
            <a:off x="685800" y="5791200"/>
            <a:ext cx="2206229" cy="2941638"/>
          </a:xfrm>
          <a:effectLst>
            <a:softEdge rad="63500"/>
          </a:effectLst>
        </p:spPr>
      </p:pic>
      <p:pic>
        <p:nvPicPr>
          <p:cNvPr id="10" name="Content Placeholder 9" descr="100_0678.JPG"/>
          <p:cNvPicPr>
            <a:picLocks noGrp="1" noChangeAspect="1"/>
          </p:cNvPicPr>
          <p:nvPr>
            <p:ph sz="quarter" idx="4"/>
          </p:nvPr>
        </p:nvPicPr>
        <p:blipFill>
          <a:blip r:embed="rId6" cstate="print"/>
          <a:stretch>
            <a:fillRect/>
          </a:stretch>
        </p:blipFill>
        <p:spPr>
          <a:xfrm>
            <a:off x="3124200" y="6096000"/>
            <a:ext cx="3352800" cy="2514600"/>
          </a:xfrm>
          <a:effectLst>
            <a:softEdge rad="63500"/>
          </a:effectLst>
        </p:spPr>
      </p:pic>
      <p:sp>
        <p:nvSpPr>
          <p:cNvPr id="11" name="TextBox 10"/>
          <p:cNvSpPr txBox="1"/>
          <p:nvPr/>
        </p:nvSpPr>
        <p:spPr>
          <a:xfrm>
            <a:off x="2209800" y="381000"/>
            <a:ext cx="2590800" cy="646331"/>
          </a:xfrm>
          <a:prstGeom prst="rect">
            <a:avLst/>
          </a:prstGeom>
          <a:noFill/>
        </p:spPr>
        <p:txBody>
          <a:bodyPr wrap="square" rtlCol="0">
            <a:spAutoFit/>
          </a:bodyPr>
          <a:lstStyle/>
          <a:p>
            <a:r>
              <a:rPr lang="sr-Cyrl-ME" b="1" i="1" dirty="0" smtClean="0">
                <a:effectLst>
                  <a:outerShdw blurRad="38100" dist="38100" dir="2700000" algn="tl">
                    <a:srgbClr val="000000">
                      <a:alpha val="43137"/>
                    </a:srgbClr>
                  </a:outerShdw>
                </a:effectLst>
              </a:rPr>
              <a:t>Наш</a:t>
            </a:r>
            <a:r>
              <a:rPr lang="en-US" b="1" i="1" dirty="0" smtClean="0">
                <a:effectLst>
                  <a:outerShdw blurRad="38100" dist="38100" dir="2700000" algn="tl">
                    <a:srgbClr val="000000">
                      <a:alpha val="43137"/>
                    </a:srgbClr>
                  </a:outerShdw>
                </a:effectLst>
              </a:rPr>
              <a:t>a</a:t>
            </a:r>
            <a:r>
              <a:rPr lang="sr-Latn-ME" b="1" i="1" dirty="0" smtClean="0">
                <a:effectLst>
                  <a:outerShdw blurRad="38100" dist="38100" dir="2700000" algn="tl">
                    <a:srgbClr val="000000">
                      <a:alpha val="43137"/>
                    </a:srgbClr>
                  </a:outerShdw>
                </a:effectLst>
              </a:rPr>
              <a:t> </a:t>
            </a:r>
            <a:r>
              <a:rPr lang="sr-Cyrl-ME" b="1" i="1" dirty="0" smtClean="0">
                <a:effectLst>
                  <a:outerShdw blurRad="38100" dist="38100" dir="2700000" algn="tl">
                    <a:srgbClr val="000000">
                      <a:alpha val="43137"/>
                    </a:srgbClr>
                  </a:outerShdw>
                </a:effectLst>
              </a:rPr>
              <a:t>библиотека</a:t>
            </a:r>
            <a:r>
              <a:rPr lang="sr-Cyrl-ME" sz="1200" i="1" dirty="0" smtClean="0">
                <a:effectLst>
                  <a:outerShdw blurRad="38100" dist="38100" dir="2700000" algn="tl">
                    <a:srgbClr val="000000">
                      <a:alpha val="43137"/>
                    </a:srgbClr>
                  </a:outerShdw>
                </a:effectLst>
              </a:rPr>
              <a:t/>
            </a:r>
            <a:br>
              <a:rPr lang="sr-Cyrl-ME" sz="1200" i="1" dirty="0" smtClean="0">
                <a:effectLst>
                  <a:outerShdw blurRad="38100" dist="38100" dir="2700000" algn="tl">
                    <a:srgbClr val="000000">
                      <a:alpha val="43137"/>
                    </a:srgbClr>
                  </a:outerShdw>
                </a:effectLst>
              </a:rPr>
            </a:b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pic>
        <p:nvPicPr>
          <p:cNvPr id="3074" name="Picture 5" descr="Photo-0068"/>
          <p:cNvPicPr>
            <a:picLocks noChangeAspect="1" noChangeArrowheads="1"/>
          </p:cNvPicPr>
          <p:nvPr/>
        </p:nvPicPr>
        <p:blipFill>
          <a:blip r:embed="rId3" cstate="print">
            <a:lum bright="3000" contrast="-12000"/>
          </a:blip>
          <a:srcRect/>
          <a:stretch>
            <a:fillRect/>
          </a:stretch>
        </p:blipFill>
        <p:spPr bwMode="auto">
          <a:xfrm>
            <a:off x="457200" y="304800"/>
            <a:ext cx="2590800" cy="2494844"/>
          </a:xfrm>
          <a:prstGeom prst="rect">
            <a:avLst/>
          </a:prstGeom>
          <a:noFill/>
          <a:ln w="9525">
            <a:noFill/>
            <a:miter lim="800000"/>
            <a:headEnd/>
            <a:tailEnd/>
          </a:ln>
          <a:effectLst>
            <a:softEdge rad="127000"/>
          </a:effectLst>
        </p:spPr>
      </p:pic>
      <p:sp>
        <p:nvSpPr>
          <p:cNvPr id="3076" name="Rectangle 1"/>
          <p:cNvSpPr>
            <a:spLocks noChangeArrowheads="1"/>
          </p:cNvSpPr>
          <p:nvPr/>
        </p:nvSpPr>
        <p:spPr bwMode="auto">
          <a:xfrm>
            <a:off x="3429000" y="457200"/>
            <a:ext cx="2819400" cy="2677656"/>
          </a:xfrm>
          <a:prstGeom prst="rect">
            <a:avLst/>
          </a:prstGeom>
          <a:noFill/>
          <a:ln w="9525" cmpd="dbl">
            <a:noFill/>
            <a:miter lim="800000"/>
            <a:headEnd/>
            <a:tailEnd/>
          </a:ln>
        </p:spPr>
        <p:txBody>
          <a:bodyPr anchor="ctr">
            <a:spAutoFit/>
          </a:bodyPr>
          <a:lstStyle/>
          <a:p>
            <a:pPr indent="381000" eaLnBrk="1" hangingPunct="1"/>
            <a:r>
              <a:rPr lang="en-US" sz="1400" b="1" i="1" dirty="0" smtClean="0">
                <a:latin typeface="Calibri" pitchFamily="34" charset="0"/>
                <a:cs typeface="Times New Roman" pitchFamily="18" charset="0"/>
              </a:rPr>
              <a:t>„</a:t>
            </a:r>
            <a:r>
              <a:rPr lang="sr-Cyrl-ME" sz="1400" b="1" i="1" dirty="0" smtClean="0">
                <a:latin typeface="Arial Narrow" pitchFamily="34" charset="0"/>
                <a:cs typeface="Times New Roman" pitchFamily="18" charset="0"/>
              </a:rPr>
              <a:t>Миртис</a:t>
            </a:r>
            <a:r>
              <a:rPr lang="en-US" sz="1400" b="1" i="1" dirty="0" smtClean="0">
                <a:latin typeface="Calibri" pitchFamily="34" charset="0"/>
                <a:cs typeface="Times New Roman" pitchFamily="18" charset="0"/>
              </a:rPr>
              <a:t>“</a:t>
            </a:r>
            <a:endParaRPr lang="en-US" sz="1400" i="1" dirty="0"/>
          </a:p>
          <a:p>
            <a:pPr indent="381000"/>
            <a:r>
              <a:rPr lang="sr-Cyrl-ME" sz="1400" i="1" dirty="0" smtClean="0">
                <a:latin typeface="Arial Narrow" pitchFamily="34" charset="0"/>
                <a:cs typeface="Times New Roman" pitchFamily="18" charset="0"/>
              </a:rPr>
              <a:t>Реконструисано</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лице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једанаестогоди</a:t>
            </a:r>
            <a:r>
              <a:rPr lang="sr-Cyrl-ME" sz="1400" i="1" dirty="0" smtClean="0">
                <a:latin typeface="Calibri" pitchFamily="34" charset="0"/>
                <a:cs typeface="Times New Roman" pitchFamily="18" charset="0"/>
              </a:rPr>
              <a:t>ш</a:t>
            </a:r>
            <a:r>
              <a:rPr lang="sr-Cyrl-ME" sz="1400" i="1" dirty="0" smtClean="0">
                <a:latin typeface="Arial Narrow" pitchFamily="34" charset="0"/>
                <a:cs typeface="Times New Roman" pitchFamily="18" charset="0"/>
              </a:rPr>
              <a:t>ње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дјевојчице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Миртис</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која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је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живјела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у</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Атини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прије</a:t>
            </a:r>
            <a:r>
              <a:rPr lang="en-US" sz="1400" i="1" dirty="0" smtClean="0">
                <a:latin typeface="Arial Narrow" pitchFamily="34" charset="0"/>
                <a:cs typeface="Times New Roman" pitchFamily="18" charset="0"/>
              </a:rPr>
              <a:t> </a:t>
            </a:r>
            <a:r>
              <a:rPr lang="en-US" sz="1400" i="1" dirty="0">
                <a:latin typeface="Arial Narrow" pitchFamily="34" charset="0"/>
                <a:cs typeface="Times New Roman" pitchFamily="18" charset="0"/>
              </a:rPr>
              <a:t>2.440 </a:t>
            </a:r>
            <a:r>
              <a:rPr lang="sr-Cyrl-ME" sz="1400" i="1" dirty="0" smtClean="0">
                <a:latin typeface="Arial Narrow" pitchFamily="34" charset="0"/>
                <a:cs typeface="Times New Roman" pitchFamily="18" charset="0"/>
              </a:rPr>
              <a:t>годинаа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која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је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умрла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од</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тифусне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грознице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представљено</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у</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Музеју</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галерији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под</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називом</a:t>
            </a:r>
            <a:r>
              <a:rPr lang="en-US" sz="1400" i="1" dirty="0" smtClean="0">
                <a:latin typeface="Arial Narrow" pitchFamily="34" charset="0"/>
                <a:cs typeface="Times New Roman" pitchFamily="18" charset="0"/>
              </a:rPr>
              <a:t> </a:t>
            </a:r>
            <a:r>
              <a:rPr lang="en-US" sz="1400" i="1" dirty="0" smtClean="0">
                <a:latin typeface="Calibri" pitchFamily="34" charset="0"/>
                <a:cs typeface="Times New Roman" pitchFamily="18" charset="0"/>
              </a:rPr>
              <a:t>„</a:t>
            </a:r>
            <a:r>
              <a:rPr lang="sr-Cyrl-ME" sz="1400" i="1" dirty="0" smtClean="0">
                <a:latin typeface="Arial Narrow" pitchFamily="34" charset="0"/>
                <a:cs typeface="Times New Roman" pitchFamily="18" charset="0"/>
              </a:rPr>
              <a:t>Миртис</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Лицем</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у</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лице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с</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про</a:t>
            </a:r>
            <a:r>
              <a:rPr lang="sr-Cyrl-ME" sz="1400" i="1" dirty="0" smtClean="0">
                <a:latin typeface="Calibri" pitchFamily="34" charset="0"/>
                <a:cs typeface="Times New Roman" pitchFamily="18" charset="0"/>
              </a:rPr>
              <a:t>ш</a:t>
            </a:r>
            <a:r>
              <a:rPr lang="sr-Cyrl-ME" sz="1400" i="1" dirty="0" smtClean="0">
                <a:latin typeface="Arial Narrow" pitchFamily="34" charset="0"/>
                <a:cs typeface="Times New Roman" pitchFamily="18" charset="0"/>
              </a:rPr>
              <a:t>ло</a:t>
            </a:r>
            <a:r>
              <a:rPr lang="sr-Cyrl-ME" sz="1400" i="1" dirty="0" smtClean="0">
                <a:latin typeface="Calibri" pitchFamily="34" charset="0"/>
                <a:cs typeface="Times New Roman" pitchFamily="18" charset="0"/>
              </a:rPr>
              <a:t>ш</a:t>
            </a:r>
            <a:r>
              <a:rPr lang="sr-Cyrl-ME" sz="1400" i="1" dirty="0" smtClean="0">
                <a:latin typeface="Arial Narrow" pitchFamily="34" charset="0"/>
                <a:cs typeface="Times New Roman" pitchFamily="18" charset="0"/>
              </a:rPr>
              <a:t>ћу</a:t>
            </a:r>
            <a:r>
              <a:rPr lang="en-US" sz="1400" i="1" dirty="0" smtClean="0">
                <a:latin typeface="Calibri" pitchFamily="34" charset="0"/>
                <a:cs typeface="Times New Roman" pitchFamily="18" charset="0"/>
              </a:rPr>
              <a:t>“</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коју</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је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организоваја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Амбасада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Грчке</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у</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Црној</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Гори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Главни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град</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Подгорица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посјетили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су</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и</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ученици</a:t>
            </a:r>
            <a:r>
              <a:rPr lang="en-US" sz="1400" i="1" dirty="0" smtClean="0">
                <a:latin typeface="Arial Narrow" pitchFamily="34" charset="0"/>
                <a:cs typeface="Times New Roman" pitchFamily="18" charset="0"/>
              </a:rPr>
              <a:t> </a:t>
            </a:r>
            <a:r>
              <a:rPr lang="sr-Latn-ME" sz="1400" i="1" dirty="0" smtClean="0">
                <a:latin typeface="Arial Narrow" pitchFamily="34" charset="0"/>
                <a:cs typeface="Times New Roman" pitchFamily="18" charset="0"/>
              </a:rPr>
              <a:t>III-</a:t>
            </a:r>
            <a:r>
              <a:rPr lang="sr-Cyrl-ME" sz="1400" i="1" dirty="0" smtClean="0">
                <a:latin typeface="Arial Narrow" pitchFamily="34" charset="0"/>
                <a:cs typeface="Times New Roman" pitchFamily="18" charset="0"/>
              </a:rPr>
              <a:t>а</a:t>
            </a:r>
            <a:r>
              <a:rPr lang="en-US" sz="1400" i="1" dirty="0" smtClean="0">
                <a:latin typeface="Arial Narrow" pitchFamily="34" charset="0"/>
                <a:cs typeface="Times New Roman" pitchFamily="18" charset="0"/>
              </a:rPr>
              <a:t> </a:t>
            </a:r>
            <a:r>
              <a:rPr lang="sr-Cyrl-ME" sz="1400" i="1" dirty="0" smtClean="0">
                <a:latin typeface="Arial Narrow" pitchFamily="34" charset="0"/>
                <a:cs typeface="Times New Roman" pitchFamily="18" charset="0"/>
              </a:rPr>
              <a:t>одјељења</a:t>
            </a:r>
            <a:r>
              <a:rPr lang="en-US" sz="1400" i="1" dirty="0" smtClean="0">
                <a:latin typeface="Arial Narrow" pitchFamily="34" charset="0"/>
                <a:cs typeface="Times New Roman" pitchFamily="18" charset="0"/>
              </a:rPr>
              <a:t>. </a:t>
            </a:r>
            <a:endParaRPr lang="en-US" sz="1400" i="1" dirty="0"/>
          </a:p>
        </p:txBody>
      </p:sp>
      <p:pic>
        <p:nvPicPr>
          <p:cNvPr id="3077" name="Picture 7" descr=" "/>
          <p:cNvPicPr>
            <a:picLocks noChangeAspect="1" noChangeArrowheads="1"/>
          </p:cNvPicPr>
          <p:nvPr/>
        </p:nvPicPr>
        <p:blipFill>
          <a:blip r:embed="rId4" cstate="print"/>
          <a:srcRect/>
          <a:stretch>
            <a:fillRect/>
          </a:stretch>
        </p:blipFill>
        <p:spPr bwMode="auto">
          <a:xfrm>
            <a:off x="3429000" y="3276600"/>
            <a:ext cx="2819400" cy="2438400"/>
          </a:xfrm>
          <a:prstGeom prst="rect">
            <a:avLst/>
          </a:prstGeom>
          <a:noFill/>
          <a:ln w="9525">
            <a:noFill/>
            <a:miter lim="800000"/>
            <a:headEnd/>
            <a:tailEnd/>
          </a:ln>
          <a:effectLst>
            <a:softEdge rad="63500"/>
          </a:effectLst>
        </p:spPr>
      </p:pic>
      <p:sp>
        <p:nvSpPr>
          <p:cNvPr id="3079" name="Rectangle 8"/>
          <p:cNvSpPr>
            <a:spLocks noChangeArrowheads="1"/>
          </p:cNvSpPr>
          <p:nvPr/>
        </p:nvSpPr>
        <p:spPr bwMode="auto">
          <a:xfrm>
            <a:off x="457200" y="2819400"/>
            <a:ext cx="2762250" cy="3323987"/>
          </a:xfrm>
          <a:prstGeom prst="rect">
            <a:avLst/>
          </a:prstGeom>
          <a:noFill/>
          <a:ln w="9525" cmpd="dbl">
            <a:noFill/>
            <a:miter lim="800000"/>
            <a:headEnd/>
            <a:tailEnd/>
          </a:ln>
        </p:spPr>
        <p:txBody>
          <a:bodyPr wrap="square">
            <a:spAutoFit/>
          </a:bodyPr>
          <a:lstStyle/>
          <a:p>
            <a:r>
              <a:rPr lang="sr-Cyrl-ME" sz="1400" i="1" dirty="0" smtClean="0">
                <a:latin typeface="Arial Narrow" pitchFamily="34" charset="0"/>
              </a:rPr>
              <a:t>Црвени</a:t>
            </a:r>
            <a:r>
              <a:rPr lang="en-US" sz="1400" i="1" dirty="0" smtClean="0">
                <a:latin typeface="Arial Narrow" pitchFamily="34" charset="0"/>
              </a:rPr>
              <a:t> </a:t>
            </a:r>
            <a:r>
              <a:rPr lang="sr-Cyrl-ME" sz="1400" i="1" dirty="0" smtClean="0">
                <a:latin typeface="Arial Narrow" pitchFamily="34" charset="0"/>
              </a:rPr>
              <a:t>крст</a:t>
            </a:r>
            <a:r>
              <a:rPr lang="en-US" sz="1400" i="1" dirty="0" smtClean="0">
                <a:latin typeface="Arial Narrow" pitchFamily="34" charset="0"/>
              </a:rPr>
              <a:t> </a:t>
            </a:r>
            <a:r>
              <a:rPr lang="sr-Cyrl-ME" sz="1400" i="1" dirty="0" smtClean="0">
                <a:latin typeface="Arial Narrow" pitchFamily="34" charset="0"/>
              </a:rPr>
              <a:t>Црне</a:t>
            </a:r>
            <a:r>
              <a:rPr lang="en-US" sz="1400" i="1" dirty="0" smtClean="0">
                <a:latin typeface="Arial Narrow" pitchFamily="34" charset="0"/>
              </a:rPr>
              <a:t> </a:t>
            </a:r>
            <a:r>
              <a:rPr lang="sr-Cyrl-ME" sz="1400" i="1" dirty="0" smtClean="0">
                <a:latin typeface="Arial Narrow" pitchFamily="34" charset="0"/>
              </a:rPr>
              <a:t>Горе</a:t>
            </a:r>
            <a:r>
              <a:rPr lang="en-US" sz="1400" i="1" dirty="0" smtClean="0">
                <a:latin typeface="Arial Narrow" pitchFamily="34" charset="0"/>
              </a:rPr>
              <a:t> </a:t>
            </a:r>
            <a:r>
              <a:rPr lang="sr-Cyrl-ME" sz="1400" i="1" dirty="0" smtClean="0">
                <a:latin typeface="Arial Narrow" pitchFamily="34" charset="0"/>
              </a:rPr>
              <a:t>је</a:t>
            </a:r>
            <a:r>
              <a:rPr lang="en-US" sz="1400" i="1" dirty="0" smtClean="0">
                <a:latin typeface="Arial Narrow" pitchFamily="34" charset="0"/>
              </a:rPr>
              <a:t> </a:t>
            </a:r>
            <a:r>
              <a:rPr lang="en-US" sz="1400" i="1" dirty="0">
                <a:latin typeface="Arial Narrow" pitchFamily="34" charset="0"/>
              </a:rPr>
              <a:t>25. </a:t>
            </a:r>
            <a:r>
              <a:rPr lang="sr-Cyrl-ME" sz="1400" i="1" dirty="0" smtClean="0">
                <a:latin typeface="Arial Narrow" pitchFamily="34" charset="0"/>
              </a:rPr>
              <a:t>марта</a:t>
            </a:r>
            <a:r>
              <a:rPr lang="en-US" sz="1400" i="1" dirty="0" smtClean="0">
                <a:latin typeface="Arial Narrow" pitchFamily="34" charset="0"/>
              </a:rPr>
              <a:t>, </a:t>
            </a:r>
            <a:r>
              <a:rPr lang="sr-Cyrl-ME" sz="1400" i="1" dirty="0" smtClean="0">
                <a:latin typeface="Arial Narrow" pitchFamily="34" charset="0"/>
              </a:rPr>
              <a:t>у</a:t>
            </a:r>
            <a:r>
              <a:rPr lang="en-US" sz="1400" i="1" dirty="0" smtClean="0">
                <a:latin typeface="Arial Narrow" pitchFamily="34" charset="0"/>
              </a:rPr>
              <a:t> </a:t>
            </a:r>
            <a:r>
              <a:rPr lang="sr-Cyrl-ME" sz="1400" i="1" dirty="0" smtClean="0">
                <a:latin typeface="Arial Narrow" pitchFamily="34" charset="0"/>
              </a:rPr>
              <a:t>играоници</a:t>
            </a:r>
            <a:r>
              <a:rPr lang="en-US" sz="1400" i="1" dirty="0" smtClean="0">
                <a:latin typeface="Arial Narrow" pitchFamily="34" charset="0"/>
              </a:rPr>
              <a:t> </a:t>
            </a:r>
            <a:r>
              <a:rPr lang="sr-Cyrl-ME" sz="1400" i="1" dirty="0" smtClean="0">
                <a:latin typeface="Arial Narrow" pitchFamily="34" charset="0"/>
              </a:rPr>
              <a:t>тржног</a:t>
            </a:r>
            <a:r>
              <a:rPr lang="en-US" sz="1400" i="1" dirty="0" smtClean="0">
                <a:latin typeface="Arial Narrow" pitchFamily="34" charset="0"/>
              </a:rPr>
              <a:t> </a:t>
            </a:r>
            <a:r>
              <a:rPr lang="sr-Cyrl-ME" sz="1400" i="1" dirty="0" smtClean="0">
                <a:latin typeface="Arial Narrow" pitchFamily="34" charset="0"/>
              </a:rPr>
              <a:t>центра</a:t>
            </a:r>
            <a:r>
              <a:rPr lang="en-US" sz="1400" i="1" dirty="0" smtClean="0">
                <a:latin typeface="Arial Narrow" pitchFamily="34" charset="0"/>
              </a:rPr>
              <a:t> “</a:t>
            </a:r>
            <a:r>
              <a:rPr lang="sr-Latn-ME" sz="1400" i="1" dirty="0" smtClean="0">
                <a:latin typeface="Arial Narrow" pitchFamily="34" charset="0"/>
              </a:rPr>
              <a:t>Mall of Montenegro</a:t>
            </a:r>
            <a:r>
              <a:rPr lang="en-US" sz="1400" i="1" dirty="0" smtClean="0">
                <a:latin typeface="Arial Narrow" pitchFamily="34" charset="0"/>
              </a:rPr>
              <a:t>", </a:t>
            </a:r>
            <a:r>
              <a:rPr lang="sr-Cyrl-ME" sz="1400" i="1" dirty="0" smtClean="0">
                <a:latin typeface="Arial Narrow" pitchFamily="34" charset="0"/>
              </a:rPr>
              <a:t>организовала</a:t>
            </a:r>
            <a:r>
              <a:rPr lang="en-US" sz="1400" i="1" dirty="0" smtClean="0">
                <a:latin typeface="Arial Narrow" pitchFamily="34" charset="0"/>
              </a:rPr>
              <a:t> </a:t>
            </a:r>
            <a:r>
              <a:rPr lang="sr-Cyrl-ME" sz="1400" i="1" dirty="0" smtClean="0">
                <a:latin typeface="Arial Narrow" pitchFamily="34" charset="0"/>
              </a:rPr>
              <a:t>луткарско</a:t>
            </a:r>
            <a:r>
              <a:rPr lang="en-US" sz="1400" i="1" dirty="0" smtClean="0">
                <a:latin typeface="Arial Narrow" pitchFamily="34" charset="0"/>
              </a:rPr>
              <a:t> </a:t>
            </a:r>
            <a:r>
              <a:rPr lang="en-US" sz="1400" i="1" dirty="0">
                <a:latin typeface="Arial Narrow" pitchFamily="34" charset="0"/>
              </a:rPr>
              <a:t>- </a:t>
            </a:r>
            <a:r>
              <a:rPr lang="sr-Cyrl-ME" sz="1400" i="1" dirty="0" smtClean="0">
                <a:latin typeface="Arial Narrow" pitchFamily="34" charset="0"/>
              </a:rPr>
              <a:t>музичку</a:t>
            </a:r>
            <a:r>
              <a:rPr lang="en-US" sz="1400" i="1" dirty="0" smtClean="0">
                <a:latin typeface="Arial Narrow" pitchFamily="34" charset="0"/>
              </a:rPr>
              <a:t> </a:t>
            </a:r>
            <a:r>
              <a:rPr lang="sr-Cyrl-ME" sz="1400" i="1" dirty="0" smtClean="0">
                <a:latin typeface="Arial Narrow" pitchFamily="34" charset="0"/>
              </a:rPr>
              <a:t>представу</a:t>
            </a:r>
            <a:r>
              <a:rPr lang="en-US" sz="1400" i="1" dirty="0" smtClean="0">
                <a:latin typeface="Arial Narrow" pitchFamily="34" charset="0"/>
              </a:rPr>
              <a:t> </a:t>
            </a:r>
            <a:r>
              <a:rPr lang="sr-Cyrl-ME" sz="1400" i="1" dirty="0" smtClean="0">
                <a:latin typeface="Arial Narrow" pitchFamily="34" charset="0"/>
              </a:rPr>
              <a:t>за</a:t>
            </a:r>
            <a:r>
              <a:rPr lang="en-US" sz="1400" i="1" dirty="0" smtClean="0">
                <a:latin typeface="Arial Narrow" pitchFamily="34" charset="0"/>
              </a:rPr>
              <a:t>  </a:t>
            </a:r>
            <a:r>
              <a:rPr lang="sr-Cyrl-ME" sz="1400" i="1" dirty="0" smtClean="0">
                <a:latin typeface="Arial Narrow" pitchFamily="34" charset="0"/>
              </a:rPr>
              <a:t>ученик</a:t>
            </a:r>
            <a:r>
              <a:rPr lang="sr-Latn-ME" sz="1400" i="1" dirty="0" smtClean="0">
                <a:latin typeface="Arial Narrow" pitchFamily="34" charset="0"/>
              </a:rPr>
              <a:t>e</a:t>
            </a:r>
            <a:r>
              <a:rPr lang="en-US" sz="1400" i="1" dirty="0" smtClean="0">
                <a:latin typeface="Arial Narrow" pitchFamily="34" charset="0"/>
              </a:rPr>
              <a:t> </a:t>
            </a:r>
            <a:r>
              <a:rPr lang="sr-Cyrl-ME" sz="1400" i="1" dirty="0" smtClean="0">
                <a:latin typeface="Arial Narrow" pitchFamily="34" charset="0"/>
              </a:rPr>
              <a:t>РАЕ</a:t>
            </a:r>
            <a:r>
              <a:rPr lang="en-US" sz="1400" i="1" dirty="0" smtClean="0">
                <a:latin typeface="Arial Narrow" pitchFamily="34" charset="0"/>
              </a:rPr>
              <a:t> </a:t>
            </a:r>
            <a:r>
              <a:rPr lang="sr-Cyrl-ME" sz="1400" i="1" dirty="0" smtClean="0">
                <a:latin typeface="Arial Narrow" pitchFamily="34" charset="0"/>
              </a:rPr>
              <a:t>популације</a:t>
            </a:r>
            <a:r>
              <a:rPr lang="en-US" sz="1400" i="1" dirty="0" smtClean="0">
                <a:latin typeface="Arial Narrow" pitchFamily="34" charset="0"/>
              </a:rPr>
              <a:t> </a:t>
            </a:r>
            <a:r>
              <a:rPr lang="sr-Cyrl-ME" sz="1400" i="1" dirty="0" smtClean="0">
                <a:latin typeface="Arial Narrow" pitchFamily="34" charset="0"/>
              </a:rPr>
              <a:t>који</a:t>
            </a:r>
            <a:r>
              <a:rPr lang="en-US" sz="1400" i="1" dirty="0" smtClean="0">
                <a:latin typeface="Arial Narrow" pitchFamily="34" charset="0"/>
              </a:rPr>
              <a:t> </a:t>
            </a:r>
            <a:r>
              <a:rPr lang="sr-Cyrl-ME" sz="1400" i="1" dirty="0" smtClean="0">
                <a:latin typeface="Arial Narrow" pitchFamily="34" charset="0"/>
              </a:rPr>
              <a:t>похађају</a:t>
            </a:r>
            <a:r>
              <a:rPr lang="en-US" sz="1400" i="1" dirty="0" smtClean="0">
                <a:latin typeface="Arial Narrow" pitchFamily="34" charset="0"/>
              </a:rPr>
              <a:t> </a:t>
            </a:r>
            <a:r>
              <a:rPr lang="sr-Cyrl-ME" sz="1400" i="1" dirty="0" smtClean="0">
                <a:latin typeface="Arial Narrow" pitchFamily="34" charset="0"/>
              </a:rPr>
              <a:t>наставу</a:t>
            </a:r>
            <a:r>
              <a:rPr lang="en-US" sz="1400" i="1" dirty="0" smtClean="0">
                <a:latin typeface="Arial Narrow" pitchFamily="34" charset="0"/>
              </a:rPr>
              <a:t> </a:t>
            </a:r>
            <a:r>
              <a:rPr lang="sr-Cyrl-ME" sz="1400" i="1" dirty="0" smtClean="0">
                <a:latin typeface="Arial Narrow" pitchFamily="34" charset="0"/>
              </a:rPr>
              <a:t>у</a:t>
            </a:r>
            <a:r>
              <a:rPr lang="en-US" sz="1400" i="1" dirty="0" smtClean="0">
                <a:latin typeface="Arial Narrow" pitchFamily="34" charset="0"/>
              </a:rPr>
              <a:t> </a:t>
            </a:r>
            <a:r>
              <a:rPr lang="sr-Cyrl-ME" sz="1400" i="1" dirty="0" smtClean="0">
                <a:latin typeface="Arial Narrow" pitchFamily="34" charset="0"/>
              </a:rPr>
              <a:t>школи</a:t>
            </a:r>
            <a:r>
              <a:rPr lang="en-US" sz="1400" i="1" dirty="0" smtClean="0">
                <a:latin typeface="Arial Narrow" pitchFamily="34" charset="0"/>
              </a:rPr>
              <a:t> </a:t>
            </a:r>
            <a:r>
              <a:rPr lang="sr-Cyrl-ME" sz="1400" i="1" dirty="0" smtClean="0">
                <a:latin typeface="Arial Narrow" pitchFamily="34" charset="0"/>
              </a:rPr>
              <a:t>и</a:t>
            </a:r>
            <a:r>
              <a:rPr lang="en-US" sz="1400" i="1" dirty="0" smtClean="0">
                <a:latin typeface="Arial Narrow" pitchFamily="34" charset="0"/>
              </a:rPr>
              <a:t> </a:t>
            </a:r>
            <a:r>
              <a:rPr lang="sr-Cyrl-ME" sz="1400" i="1" dirty="0" smtClean="0">
                <a:latin typeface="Arial Narrow" pitchFamily="34" charset="0"/>
              </a:rPr>
              <a:t>њихове</a:t>
            </a:r>
            <a:r>
              <a:rPr lang="en-US" sz="1400" i="1" dirty="0" smtClean="0">
                <a:latin typeface="Arial Narrow" pitchFamily="34" charset="0"/>
              </a:rPr>
              <a:t> </a:t>
            </a:r>
            <a:r>
              <a:rPr lang="sr-Cyrl-ME" sz="1400" i="1" dirty="0" smtClean="0">
                <a:latin typeface="Arial Narrow" pitchFamily="34" charset="0"/>
              </a:rPr>
              <a:t>другаре</a:t>
            </a:r>
            <a:r>
              <a:rPr lang="en-US" sz="1400" i="1" dirty="0" smtClean="0">
                <a:latin typeface="Arial Narrow" pitchFamily="34" charset="0"/>
              </a:rPr>
              <a:t> </a:t>
            </a:r>
            <a:r>
              <a:rPr lang="sr-Cyrl-ME" sz="1400" i="1" dirty="0" smtClean="0">
                <a:latin typeface="Arial Narrow" pitchFamily="34" charset="0"/>
              </a:rPr>
              <a:t>из</a:t>
            </a:r>
            <a:r>
              <a:rPr lang="en-US" sz="1400" i="1" dirty="0" smtClean="0">
                <a:latin typeface="Arial Narrow" pitchFamily="34" charset="0"/>
              </a:rPr>
              <a:t> </a:t>
            </a:r>
            <a:r>
              <a:rPr lang="sr-Cyrl-ME" sz="1400" i="1" dirty="0" smtClean="0">
                <a:latin typeface="Arial Narrow" pitchFamily="34" charset="0"/>
              </a:rPr>
              <a:t>одјељења</a:t>
            </a:r>
            <a:r>
              <a:rPr lang="en-US" sz="1400" i="1" dirty="0" smtClean="0">
                <a:latin typeface="Arial Narrow" pitchFamily="34" charset="0"/>
              </a:rPr>
              <a:t>. </a:t>
            </a:r>
            <a:r>
              <a:rPr lang="sr-Cyrl-ME" sz="1400" i="1" dirty="0" smtClean="0">
                <a:latin typeface="Arial Narrow" pitchFamily="34" charset="0"/>
              </a:rPr>
              <a:t>Циљ</a:t>
            </a:r>
            <a:r>
              <a:rPr lang="en-US" sz="1400" i="1" dirty="0" smtClean="0">
                <a:latin typeface="Arial Narrow" pitchFamily="34" charset="0"/>
              </a:rPr>
              <a:t> </a:t>
            </a:r>
            <a:r>
              <a:rPr lang="sr-Cyrl-ME" sz="1400" i="1" dirty="0" smtClean="0">
                <a:latin typeface="Arial Narrow" pitchFamily="34" charset="0"/>
              </a:rPr>
              <a:t>и</a:t>
            </a:r>
            <a:r>
              <a:rPr lang="en-US" sz="1400" i="1" dirty="0" smtClean="0">
                <a:latin typeface="Arial Narrow" pitchFamily="34" charset="0"/>
              </a:rPr>
              <a:t> </a:t>
            </a:r>
            <a:r>
              <a:rPr lang="sr-Cyrl-ME" sz="1400" i="1" dirty="0" smtClean="0">
                <a:latin typeface="Arial Narrow" pitchFamily="34" charset="0"/>
              </a:rPr>
              <a:t>повод</a:t>
            </a:r>
            <a:r>
              <a:rPr lang="en-US" sz="1400" i="1" dirty="0" smtClean="0">
                <a:latin typeface="Arial Narrow" pitchFamily="34" charset="0"/>
              </a:rPr>
              <a:t> </a:t>
            </a:r>
            <a:r>
              <a:rPr lang="sr-Cyrl-ME" sz="1400" i="1" dirty="0" smtClean="0">
                <a:latin typeface="Arial Narrow" pitchFamily="34" charset="0"/>
              </a:rPr>
              <a:t>организовања</a:t>
            </a:r>
            <a:r>
              <a:rPr lang="en-US" sz="1400" i="1" dirty="0" smtClean="0">
                <a:latin typeface="Arial Narrow" pitchFamily="34" charset="0"/>
              </a:rPr>
              <a:t> </a:t>
            </a:r>
            <a:r>
              <a:rPr lang="sr-Cyrl-ME" sz="1400" i="1" dirty="0" smtClean="0">
                <a:latin typeface="Arial Narrow" pitchFamily="34" charset="0"/>
              </a:rPr>
              <a:t>представе</a:t>
            </a:r>
            <a:r>
              <a:rPr lang="en-US" sz="1400" i="1" dirty="0" smtClean="0">
                <a:latin typeface="Arial Narrow" pitchFamily="34" charset="0"/>
              </a:rPr>
              <a:t> </a:t>
            </a:r>
            <a:r>
              <a:rPr lang="sr-Cyrl-ME" sz="1400" i="1" dirty="0" smtClean="0">
                <a:latin typeface="Arial Narrow" pitchFamily="34" charset="0"/>
              </a:rPr>
              <a:t>је</a:t>
            </a:r>
            <a:r>
              <a:rPr lang="en-US" sz="1400" i="1" dirty="0" smtClean="0">
                <a:latin typeface="Arial Narrow" pitchFamily="34" charset="0"/>
              </a:rPr>
              <a:t> </a:t>
            </a:r>
            <a:r>
              <a:rPr lang="sr-Cyrl-ME" sz="1400" i="1" dirty="0" smtClean="0">
                <a:latin typeface="Arial Narrow" pitchFamily="34" charset="0"/>
              </a:rPr>
              <a:t>била</a:t>
            </a:r>
            <a:r>
              <a:rPr lang="en-US" sz="1400" i="1" dirty="0" smtClean="0">
                <a:latin typeface="Arial Narrow" pitchFamily="34" charset="0"/>
              </a:rPr>
              <a:t> </a:t>
            </a:r>
            <a:r>
              <a:rPr lang="sr-Cyrl-ME" sz="1400" i="1" dirty="0" smtClean="0">
                <a:latin typeface="Arial Narrow" pitchFamily="34" charset="0"/>
              </a:rPr>
              <a:t>прослава</a:t>
            </a:r>
            <a:r>
              <a:rPr lang="en-US" sz="1400" i="1" dirty="0" smtClean="0">
                <a:latin typeface="Arial Narrow" pitchFamily="34" charset="0"/>
              </a:rPr>
              <a:t> </a:t>
            </a:r>
            <a:r>
              <a:rPr lang="sr-Cyrl-ME" sz="1400" i="1" dirty="0" smtClean="0">
                <a:latin typeface="Arial Narrow" pitchFamily="34" charset="0"/>
              </a:rPr>
              <a:t>прољећног</a:t>
            </a:r>
            <a:r>
              <a:rPr lang="en-US" sz="1400" i="1" dirty="0" smtClean="0">
                <a:latin typeface="Arial Narrow" pitchFamily="34" charset="0"/>
              </a:rPr>
              <a:t> </a:t>
            </a:r>
            <a:r>
              <a:rPr lang="sr-Cyrl-ME" sz="1400" i="1" dirty="0" smtClean="0">
                <a:latin typeface="Arial Narrow" pitchFamily="34" charset="0"/>
              </a:rPr>
              <a:t>распуста</a:t>
            </a:r>
            <a:r>
              <a:rPr lang="en-US" sz="1400" i="1" dirty="0" smtClean="0">
                <a:latin typeface="Arial Narrow" pitchFamily="34" charset="0"/>
              </a:rPr>
              <a:t>, </a:t>
            </a:r>
            <a:r>
              <a:rPr lang="sr-Cyrl-ME" sz="1400" i="1" dirty="0" smtClean="0">
                <a:latin typeface="Arial Narrow" pitchFamily="34" charset="0"/>
              </a:rPr>
              <a:t>којем</a:t>
            </a:r>
            <a:r>
              <a:rPr lang="en-US" sz="1400" i="1" dirty="0" smtClean="0">
                <a:latin typeface="Arial Narrow" pitchFamily="34" charset="0"/>
              </a:rPr>
              <a:t> </a:t>
            </a:r>
            <a:r>
              <a:rPr lang="sr-Cyrl-ME" sz="1400" i="1" dirty="0" smtClean="0">
                <a:latin typeface="Arial Narrow" pitchFamily="34" charset="0"/>
              </a:rPr>
              <a:t>се</a:t>
            </a:r>
            <a:r>
              <a:rPr lang="en-US" sz="1400" i="1" dirty="0" smtClean="0">
                <a:latin typeface="Arial Narrow" pitchFamily="34" charset="0"/>
              </a:rPr>
              <a:t> </a:t>
            </a:r>
            <a:r>
              <a:rPr lang="sr-Cyrl-ME" sz="1400" i="1" dirty="0" smtClean="0">
                <a:latin typeface="Arial Narrow" pitchFamily="34" charset="0"/>
              </a:rPr>
              <a:t>дјеца</a:t>
            </a:r>
            <a:r>
              <a:rPr lang="en-US" sz="1400" i="1" dirty="0" smtClean="0">
                <a:latin typeface="Arial Narrow" pitchFamily="34" charset="0"/>
              </a:rPr>
              <a:t> </a:t>
            </a:r>
            <a:r>
              <a:rPr lang="sr-Cyrl-ME" sz="1400" i="1" dirty="0" smtClean="0">
                <a:latin typeface="Arial Narrow" pitchFamily="34" charset="0"/>
              </a:rPr>
              <a:t>овог</a:t>
            </a:r>
            <a:r>
              <a:rPr lang="en-US" sz="1400" i="1" dirty="0" smtClean="0">
                <a:latin typeface="Arial Narrow" pitchFamily="34" charset="0"/>
              </a:rPr>
              <a:t> </a:t>
            </a:r>
            <a:r>
              <a:rPr lang="sr-Cyrl-ME" sz="1400" i="1" dirty="0" smtClean="0">
                <a:latin typeface="Arial Narrow" pitchFamily="34" charset="0"/>
              </a:rPr>
              <a:t>узраста</a:t>
            </a:r>
            <a:r>
              <a:rPr lang="en-US" sz="1400" i="1" dirty="0" smtClean="0">
                <a:latin typeface="Arial Narrow" pitchFamily="34" charset="0"/>
              </a:rPr>
              <a:t> </a:t>
            </a:r>
            <a:r>
              <a:rPr lang="sr-Cyrl-ME" sz="1400" i="1" dirty="0" smtClean="0">
                <a:latin typeface="Arial Narrow" pitchFamily="34" charset="0"/>
              </a:rPr>
              <a:t>посебно</a:t>
            </a:r>
            <a:r>
              <a:rPr lang="en-US" sz="1400" i="1" dirty="0" smtClean="0">
                <a:latin typeface="Arial Narrow" pitchFamily="34" charset="0"/>
              </a:rPr>
              <a:t> </a:t>
            </a:r>
            <a:r>
              <a:rPr lang="sr-Cyrl-ME" sz="1400" i="1" dirty="0" smtClean="0">
                <a:latin typeface="Arial Narrow" pitchFamily="34" charset="0"/>
              </a:rPr>
              <a:t>радују</a:t>
            </a:r>
            <a:r>
              <a:rPr lang="en-US" sz="1400" i="1" dirty="0" smtClean="0">
                <a:latin typeface="Arial Narrow" pitchFamily="34" charset="0"/>
              </a:rPr>
              <a:t> </a:t>
            </a:r>
            <a:r>
              <a:rPr lang="sr-Cyrl-ME" sz="1400" i="1" dirty="0" smtClean="0">
                <a:latin typeface="Arial Narrow" pitchFamily="34" charset="0"/>
              </a:rPr>
              <a:t>и</a:t>
            </a:r>
            <a:r>
              <a:rPr lang="en-US" sz="1400" i="1" dirty="0" smtClean="0">
                <a:latin typeface="Arial Narrow" pitchFamily="34" charset="0"/>
              </a:rPr>
              <a:t> </a:t>
            </a:r>
            <a:r>
              <a:rPr lang="sr-Cyrl-ME" sz="1400" i="1" dirty="0" smtClean="0">
                <a:latin typeface="Arial Narrow" pitchFamily="34" charset="0"/>
              </a:rPr>
              <a:t>развијање</a:t>
            </a:r>
            <a:r>
              <a:rPr lang="en-US" sz="1400" i="1" dirty="0" smtClean="0">
                <a:latin typeface="Arial Narrow" pitchFamily="34" charset="0"/>
              </a:rPr>
              <a:t> </a:t>
            </a:r>
            <a:r>
              <a:rPr lang="sr-Cyrl-ME" sz="1400" i="1" dirty="0" smtClean="0">
                <a:latin typeface="Arial Narrow" pitchFamily="34" charset="0"/>
              </a:rPr>
              <a:t>другарских</a:t>
            </a:r>
            <a:r>
              <a:rPr lang="en-US" sz="1400" i="1" dirty="0" smtClean="0">
                <a:latin typeface="Arial Narrow" pitchFamily="34" charset="0"/>
              </a:rPr>
              <a:t> </a:t>
            </a:r>
            <a:r>
              <a:rPr lang="sr-Cyrl-ME" sz="1400" i="1" dirty="0" smtClean="0">
                <a:latin typeface="Arial Narrow" pitchFamily="34" charset="0"/>
              </a:rPr>
              <a:t>односа</a:t>
            </a:r>
            <a:r>
              <a:rPr lang="en-US" sz="1400" i="1" dirty="0" smtClean="0">
                <a:latin typeface="Arial Narrow" pitchFamily="34" charset="0"/>
              </a:rPr>
              <a:t> </a:t>
            </a:r>
            <a:r>
              <a:rPr lang="sr-Cyrl-ME" sz="1400" i="1" dirty="0" smtClean="0">
                <a:latin typeface="Arial Narrow" pitchFamily="34" charset="0"/>
              </a:rPr>
              <a:t>међу</a:t>
            </a:r>
            <a:r>
              <a:rPr lang="en-US" sz="1400" i="1" dirty="0" smtClean="0">
                <a:latin typeface="Arial Narrow" pitchFamily="34" charset="0"/>
              </a:rPr>
              <a:t> </a:t>
            </a:r>
            <a:r>
              <a:rPr lang="sr-Cyrl-ME" sz="1400" i="1" dirty="0" smtClean="0">
                <a:latin typeface="Arial Narrow" pitchFamily="34" charset="0"/>
              </a:rPr>
              <a:t>припадницима</a:t>
            </a:r>
            <a:r>
              <a:rPr lang="en-US" sz="1400" i="1" dirty="0" smtClean="0">
                <a:latin typeface="Arial Narrow" pitchFamily="34" charset="0"/>
              </a:rPr>
              <a:t> </a:t>
            </a:r>
            <a:r>
              <a:rPr lang="sr-Cyrl-ME" sz="1400" i="1" dirty="0" smtClean="0">
                <a:latin typeface="Arial Narrow" pitchFamily="34" charset="0"/>
              </a:rPr>
              <a:t>РАЕ</a:t>
            </a:r>
            <a:r>
              <a:rPr lang="en-US" sz="1400" i="1" dirty="0" smtClean="0">
                <a:latin typeface="Arial Narrow" pitchFamily="34" charset="0"/>
              </a:rPr>
              <a:t>.</a:t>
            </a:r>
            <a:r>
              <a:rPr lang="sr-Latn-ME" sz="1400" i="1" dirty="0" smtClean="0">
                <a:latin typeface="Arial Narrow" pitchFamily="34" charset="0"/>
              </a:rPr>
              <a:t> </a:t>
            </a:r>
            <a:r>
              <a:rPr lang="sr-Cyrl-ME" sz="1400" i="1" dirty="0" smtClean="0">
                <a:latin typeface="Arial Narrow" pitchFamily="34" charset="0"/>
              </a:rPr>
              <a:t>Ученици</a:t>
            </a:r>
            <a:r>
              <a:rPr lang="en-US" sz="1400" i="1" dirty="0" smtClean="0">
                <a:latin typeface="Arial Narrow" pitchFamily="34" charset="0"/>
              </a:rPr>
              <a:t> </a:t>
            </a:r>
            <a:r>
              <a:rPr lang="sr-Latn-ME" sz="1400" i="1" dirty="0" smtClean="0">
                <a:latin typeface="Arial Narrow" pitchFamily="34" charset="0"/>
              </a:rPr>
              <a:t>III-</a:t>
            </a:r>
            <a:r>
              <a:rPr lang="sr-Cyrl-ME" sz="1400" i="1" dirty="0" smtClean="0">
                <a:latin typeface="Arial Narrow" pitchFamily="34" charset="0"/>
              </a:rPr>
              <a:t>а</a:t>
            </a:r>
            <a:r>
              <a:rPr lang="en-US" sz="1400" i="1" dirty="0" smtClean="0">
                <a:latin typeface="Arial Narrow" pitchFamily="34" charset="0"/>
              </a:rPr>
              <a:t> </a:t>
            </a:r>
            <a:r>
              <a:rPr lang="sr-Cyrl-ME" sz="1400" i="1" dirty="0" smtClean="0">
                <a:latin typeface="Arial Narrow" pitchFamily="34" charset="0"/>
              </a:rPr>
              <a:t>одјељења</a:t>
            </a:r>
            <a:r>
              <a:rPr lang="en-US" sz="1400" i="1" dirty="0" smtClean="0">
                <a:latin typeface="Arial Narrow" pitchFamily="34" charset="0"/>
              </a:rPr>
              <a:t> </a:t>
            </a:r>
            <a:r>
              <a:rPr lang="sr-Cyrl-ME" sz="1400" i="1" dirty="0" smtClean="0">
                <a:latin typeface="Arial Narrow" pitchFamily="34" charset="0"/>
              </a:rPr>
              <a:t>је</a:t>
            </a:r>
            <a:r>
              <a:rPr lang="en-US" sz="1400" i="1" dirty="0" smtClean="0">
                <a:latin typeface="Arial Narrow" pitchFamily="34" charset="0"/>
              </a:rPr>
              <a:t> </a:t>
            </a:r>
            <a:r>
              <a:rPr lang="sr-Cyrl-ME" sz="1400" i="1" dirty="0" smtClean="0">
                <a:latin typeface="Arial Narrow" pitchFamily="34" charset="0"/>
              </a:rPr>
              <a:t>такође</a:t>
            </a:r>
            <a:r>
              <a:rPr lang="en-US" sz="1400" i="1" dirty="0" smtClean="0">
                <a:latin typeface="Arial Narrow" pitchFamily="34" charset="0"/>
              </a:rPr>
              <a:t> </a:t>
            </a:r>
            <a:r>
              <a:rPr lang="sr-Cyrl-ME" sz="1400" i="1" dirty="0" smtClean="0">
                <a:latin typeface="Arial Narrow" pitchFamily="34" charset="0"/>
              </a:rPr>
              <a:t>увећало</a:t>
            </a:r>
            <a:r>
              <a:rPr lang="en-US" sz="1400" i="1" dirty="0" smtClean="0">
                <a:latin typeface="Arial Narrow" pitchFamily="34" charset="0"/>
              </a:rPr>
              <a:t> </a:t>
            </a:r>
            <a:r>
              <a:rPr lang="sr-Cyrl-ME" sz="1400" i="1" dirty="0" smtClean="0">
                <a:latin typeface="Arial Narrow" pitchFamily="34" charset="0"/>
              </a:rPr>
              <a:t>прославу</a:t>
            </a:r>
            <a:r>
              <a:rPr lang="en-US" sz="1400" i="1" dirty="0" smtClean="0">
                <a:latin typeface="Arial Narrow" pitchFamily="34" charset="0"/>
              </a:rPr>
              <a:t>.</a:t>
            </a:r>
            <a:r>
              <a:rPr lang="en-US" sz="1400" i="1" dirty="0">
                <a:latin typeface="Arial Narrow" pitchFamily="34" charset="0"/>
              </a:rPr>
              <a:t/>
            </a:r>
            <a:br>
              <a:rPr lang="en-US" sz="1400" i="1" dirty="0">
                <a:latin typeface="Arial Narrow" pitchFamily="34" charset="0"/>
              </a:rPr>
            </a:br>
            <a:endParaRPr lang="en-US" sz="1400" i="1" dirty="0">
              <a:latin typeface="Arial Narrow" pitchFamily="34" charset="0"/>
            </a:endParaRPr>
          </a:p>
        </p:txBody>
      </p:sp>
      <p:sp>
        <p:nvSpPr>
          <p:cNvPr id="8" name="TextBox 7"/>
          <p:cNvSpPr txBox="1"/>
          <p:nvPr/>
        </p:nvSpPr>
        <p:spPr>
          <a:xfrm>
            <a:off x="3124200" y="6096000"/>
            <a:ext cx="3429000" cy="2862322"/>
          </a:xfrm>
          <a:prstGeom prst="rect">
            <a:avLst/>
          </a:prstGeom>
          <a:noFill/>
        </p:spPr>
        <p:txBody>
          <a:bodyPr wrap="square" rtlCol="0">
            <a:spAutoFit/>
          </a:bodyPr>
          <a:lstStyle/>
          <a:p>
            <a:r>
              <a:rPr lang="sr-Cyrl-ME" sz="1200" i="1" dirty="0" smtClean="0">
                <a:effectLst>
                  <a:outerShdw blurRad="38100" dist="38100" dir="2700000" algn="tl">
                    <a:srgbClr val="000000">
                      <a:alpha val="43137"/>
                    </a:srgbClr>
                  </a:outerShdw>
                </a:effectLst>
              </a:rPr>
              <a:t>Директор листа:</a:t>
            </a:r>
          </a:p>
          <a:p>
            <a:r>
              <a:rPr lang="sr-Cyrl-ME" sz="1200" i="1" dirty="0" smtClean="0">
                <a:effectLst>
                  <a:outerShdw blurRad="38100" dist="38100" dir="2700000" algn="tl">
                    <a:srgbClr val="000000">
                      <a:alpha val="43137"/>
                    </a:srgbClr>
                  </a:outerShdw>
                </a:effectLst>
              </a:rPr>
              <a:t> Јана Килибарда,</a:t>
            </a:r>
            <a:r>
              <a:rPr lang="en-U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директор Школе</a:t>
            </a:r>
          </a:p>
          <a:p>
            <a:r>
              <a:rPr lang="sr-Cyrl-ME" sz="1200" i="1" dirty="0" smtClean="0">
                <a:effectLst>
                  <a:outerShdw blurRad="38100" dist="38100" dir="2700000" algn="tl">
                    <a:srgbClr val="000000">
                      <a:alpha val="43137"/>
                    </a:srgbClr>
                  </a:outerShdw>
                </a:effectLst>
              </a:rPr>
              <a:t>Глабни уредник:</a:t>
            </a:r>
          </a:p>
          <a:p>
            <a:r>
              <a:rPr lang="sr-Cyrl-ME" sz="1200" i="1" dirty="0" smtClean="0">
                <a:effectLst>
                  <a:outerShdw blurRad="38100" dist="38100" dir="2700000" algn="tl">
                    <a:srgbClr val="000000">
                      <a:alpha val="43137"/>
                    </a:srgbClr>
                  </a:outerShdw>
                </a:effectLst>
              </a:rPr>
              <a:t> Ирена Мугоша, професор</a:t>
            </a:r>
          </a:p>
          <a:p>
            <a:r>
              <a:rPr lang="sr-Cyrl-ME" sz="1200" i="1" dirty="0" smtClean="0">
                <a:effectLst>
                  <a:outerShdw blurRad="38100" dist="38100" dir="2700000" algn="tl">
                    <a:srgbClr val="000000">
                      <a:alpha val="43137"/>
                    </a:srgbClr>
                  </a:outerShdw>
                </a:effectLst>
              </a:rPr>
              <a:t>Редакција: </a:t>
            </a:r>
          </a:p>
          <a:p>
            <a:r>
              <a:rPr lang="sr-Cyrl-ME" sz="1200" i="1" dirty="0" smtClean="0">
                <a:effectLst>
                  <a:outerShdw blurRad="38100" dist="38100" dir="2700000" algn="tl">
                    <a:srgbClr val="000000">
                      <a:alpha val="43137"/>
                    </a:srgbClr>
                  </a:outerShdw>
                </a:effectLst>
              </a:rPr>
              <a:t>Тамара Пилетић, Ирена Бојановић, Дејана Трифуновић, Тијана Луковић, Татјана Остојић, Марица Ковачевић, Ана Кљајевић, професори; </a:t>
            </a:r>
          </a:p>
          <a:p>
            <a:r>
              <a:rPr lang="sr-Cyrl-ME" sz="1200" i="1" dirty="0" smtClean="0">
                <a:effectLst>
                  <a:outerShdw blurRad="38100" dist="38100" dir="2700000" algn="tl">
                    <a:srgbClr val="000000">
                      <a:alpha val="43137"/>
                    </a:srgbClr>
                  </a:outerShdw>
                </a:effectLst>
              </a:rPr>
              <a:t>Татјана Папан, педагог</a:t>
            </a:r>
          </a:p>
          <a:p>
            <a:r>
              <a:rPr lang="sr-Cyrl-ME" sz="1200" i="1" dirty="0" smtClean="0">
                <a:effectLst>
                  <a:outerShdw blurRad="38100" dist="38100" dir="2700000" algn="tl">
                    <a:srgbClr val="000000">
                      <a:alpha val="43137"/>
                    </a:srgbClr>
                  </a:outerShdw>
                </a:effectLst>
              </a:rPr>
              <a:t>Технички уредник: Велибор Илић</a:t>
            </a:r>
          </a:p>
          <a:p>
            <a:r>
              <a:rPr lang="sr-Cyrl-ME" sz="1200" i="1" dirty="0" smtClean="0">
                <a:effectLst>
                  <a:outerShdw blurRad="38100" dist="38100" dir="2700000" algn="tl">
                    <a:srgbClr val="000000">
                      <a:alpha val="43137"/>
                    </a:srgbClr>
                  </a:outerShdw>
                </a:effectLst>
              </a:rPr>
              <a:t>Ученици: Нађа Ашанин, Тодор Митровић, Симона Бјелобрковић, Зорана Ј</a:t>
            </a:r>
            <a:r>
              <a:rPr lang="en-US" sz="1200" i="1" dirty="0" smtClean="0">
                <a:effectLst>
                  <a:outerShdw blurRad="38100" dist="38100" dir="2700000" algn="tl">
                    <a:srgbClr val="000000">
                      <a:alpha val="43137"/>
                    </a:srgbClr>
                  </a:outerShdw>
                </a:effectLst>
              </a:rPr>
              <a:t>a</a:t>
            </a:r>
            <a:r>
              <a:rPr lang="sr-Cyrl-ME" sz="1200" i="1" dirty="0" smtClean="0">
                <a:effectLst>
                  <a:outerShdw blurRad="38100" dist="38100" dir="2700000" algn="tl">
                    <a:srgbClr val="000000">
                      <a:alpha val="43137"/>
                    </a:srgbClr>
                  </a:outerShdw>
                </a:effectLst>
              </a:rPr>
              <a:t>нковић, Ања Мијановић, Марија Миловановић</a:t>
            </a:r>
            <a:r>
              <a:rPr lang="en-US" sz="1200" i="1" dirty="0" smtClean="0">
                <a:effectLst>
                  <a:outerShdw blurRad="38100" dist="38100" dir="2700000" algn="tl">
                    <a:srgbClr val="000000">
                      <a:alpha val="43137"/>
                    </a:srgbClr>
                  </a:outerShdw>
                </a:effectLst>
              </a:rPr>
              <a:t>, A</a:t>
            </a:r>
            <a:r>
              <a:rPr lang="sr-Cyrl-ME" sz="1200" i="1" dirty="0" smtClean="0">
                <a:effectLst>
                  <a:outerShdw blurRad="38100" dist="38100" dir="2700000" algn="tl">
                    <a:srgbClr val="000000">
                      <a:alpha val="43137"/>
                    </a:srgbClr>
                  </a:outerShdw>
                </a:effectLst>
              </a:rPr>
              <a:t>лекса Раичковић.</a:t>
            </a:r>
            <a:endParaRPr lang="en-US" sz="1200" i="1" dirty="0" smtClean="0">
              <a:effectLst>
                <a:outerShdw blurRad="38100" dist="38100" dir="2700000" algn="tl">
                  <a:srgbClr val="000000">
                    <a:alpha val="43137"/>
                  </a:srgbClr>
                </a:outerShdw>
              </a:effectLst>
            </a:endParaRPr>
          </a:p>
          <a:p>
            <a:endParaRPr lang="en-US" sz="1200" i="1" dirty="0">
              <a:effectLst>
                <a:outerShdw blurRad="38100" dist="38100" dir="2700000" algn="tl">
                  <a:srgbClr val="000000">
                    <a:alpha val="43137"/>
                  </a:srgbClr>
                </a:outerShdw>
              </a:effectLst>
            </a:endParaRPr>
          </a:p>
        </p:txBody>
      </p:sp>
      <p:pic>
        <p:nvPicPr>
          <p:cNvPr id="10" name="Picture 9" descr="100_0708.JPG"/>
          <p:cNvPicPr>
            <a:picLocks noChangeAspect="1"/>
          </p:cNvPicPr>
          <p:nvPr/>
        </p:nvPicPr>
        <p:blipFill>
          <a:blip r:embed="rId5" cstate="print"/>
          <a:stretch>
            <a:fillRect/>
          </a:stretch>
        </p:blipFill>
        <p:spPr>
          <a:xfrm>
            <a:off x="381000" y="6477000"/>
            <a:ext cx="2819400" cy="2114550"/>
          </a:xfrm>
          <a:prstGeom prst="rect">
            <a:avLst/>
          </a:prstGeom>
          <a:effectLst>
            <a:softEdge rad="127000"/>
          </a:effectLst>
        </p:spPr>
      </p:pic>
      <p:cxnSp>
        <p:nvCxnSpPr>
          <p:cNvPr id="12" name="Straight Connector 11"/>
          <p:cNvCxnSpPr/>
          <p:nvPr/>
        </p:nvCxnSpPr>
        <p:spPr>
          <a:xfrm>
            <a:off x="533400" y="5943600"/>
            <a:ext cx="5791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3581400"/>
            <a:ext cx="6248400" cy="5715000"/>
          </a:xfrm>
        </p:spPr>
        <p:txBody>
          <a:bodyPr>
            <a:normAutofit fontScale="90000"/>
          </a:bodyPr>
          <a:lstStyle/>
          <a:p>
            <a:pPr indent="269875" algn="l"/>
            <a:r>
              <a:rPr lang="sr-Cyrl-ME" sz="1100" b="1" i="1" dirty="0" smtClean="0"/>
              <a:t>Реците</a:t>
            </a:r>
            <a:r>
              <a:rPr lang="en-US" sz="1100" b="1" i="1" dirty="0" smtClean="0"/>
              <a:t> </a:t>
            </a:r>
            <a:r>
              <a:rPr lang="sr-Cyrl-ME" sz="1100" b="1" i="1" dirty="0" smtClean="0"/>
              <a:t>нам</a:t>
            </a:r>
            <a:r>
              <a:rPr lang="en-US" sz="1100" b="1" i="1" dirty="0" smtClean="0"/>
              <a:t> </a:t>
            </a:r>
            <a:r>
              <a:rPr lang="sr-Cyrl-ME" sz="1100" b="1" i="1" dirty="0" smtClean="0"/>
              <a:t>нешто</a:t>
            </a:r>
            <a:r>
              <a:rPr lang="en-US" sz="1100" b="1" i="1" dirty="0" smtClean="0"/>
              <a:t> </a:t>
            </a:r>
            <a:r>
              <a:rPr lang="sr-Cyrl-ME" sz="1100" b="1" i="1" dirty="0" smtClean="0"/>
              <a:t>о</a:t>
            </a:r>
            <a:r>
              <a:rPr lang="en-US" sz="1100" b="1" i="1" dirty="0" smtClean="0"/>
              <a:t> </a:t>
            </a:r>
            <a:r>
              <a:rPr lang="sr-Cyrl-ME" sz="1100" b="1" i="1" dirty="0" smtClean="0"/>
              <a:t>почецима</a:t>
            </a:r>
            <a:r>
              <a:rPr lang="en-US" sz="1100" b="1" i="1" dirty="0" smtClean="0"/>
              <a:t> </a:t>
            </a:r>
            <a:r>
              <a:rPr lang="sr-Cyrl-ME" sz="1100" b="1" i="1" dirty="0" smtClean="0"/>
              <a:t>рада</a:t>
            </a:r>
            <a:r>
              <a:rPr lang="en-US" sz="1100" b="1" i="1" dirty="0" smtClean="0"/>
              <a:t> </a:t>
            </a:r>
            <a:r>
              <a:rPr lang="sr-Cyrl-ME" sz="1100" b="1" i="1" dirty="0" smtClean="0"/>
              <a:t>и</a:t>
            </a:r>
            <a:r>
              <a:rPr lang="en-US" sz="1100" b="1" i="1" dirty="0" smtClean="0"/>
              <a:t> </a:t>
            </a:r>
            <a:r>
              <a:rPr lang="sr-Cyrl-ME" sz="1100" b="1" i="1" dirty="0" smtClean="0"/>
              <a:t>просторним</a:t>
            </a:r>
            <a:r>
              <a:rPr lang="en-US" sz="1100" b="1" i="1" dirty="0" smtClean="0"/>
              <a:t> </a:t>
            </a:r>
            <a:r>
              <a:rPr lang="sr-Cyrl-ME" sz="1100" b="1" i="1" dirty="0" smtClean="0"/>
              <a:t>условима</a:t>
            </a:r>
            <a:r>
              <a:rPr lang="en-US" sz="1100" b="1" i="1" dirty="0" smtClean="0"/>
              <a:t>?</a:t>
            </a:r>
            <a:r>
              <a:rPr lang="en-US" sz="1100" i="1" dirty="0" smtClean="0"/>
              <a:t/>
            </a:r>
            <a:br>
              <a:rPr lang="en-US" sz="1100" i="1" dirty="0" smtClean="0"/>
            </a:br>
            <a:r>
              <a:rPr lang="sr-Cyrl-ME" sz="1100" i="1" dirty="0" smtClean="0"/>
              <a:t>          Рекла</a:t>
            </a:r>
            <a:r>
              <a:rPr lang="en-US" sz="1100" i="1" dirty="0" smtClean="0"/>
              <a:t> </a:t>
            </a:r>
            <a:r>
              <a:rPr lang="sr-Cyrl-ME" sz="1100" i="1" dirty="0" smtClean="0"/>
              <a:t>сам</a:t>
            </a:r>
            <a:r>
              <a:rPr lang="en-US" sz="1100" i="1" dirty="0" smtClean="0"/>
              <a:t> </a:t>
            </a:r>
            <a:r>
              <a:rPr lang="sr-Cyrl-ME" sz="1100" i="1" dirty="0" smtClean="0"/>
              <a:t>да</a:t>
            </a:r>
            <a:r>
              <a:rPr lang="en-US" sz="1100" i="1" dirty="0" smtClean="0"/>
              <a:t> </a:t>
            </a:r>
            <a:r>
              <a:rPr lang="sr-Cyrl-ME" sz="1100" i="1" dirty="0" smtClean="0"/>
              <a:t>ће</a:t>
            </a:r>
            <a:r>
              <a:rPr lang="en-US" sz="1100" i="1" dirty="0" smtClean="0"/>
              <a:t> </a:t>
            </a:r>
            <a:r>
              <a:rPr lang="sr-Cyrl-ME" sz="1100" i="1" dirty="0" smtClean="0"/>
              <a:t>ПРВИ</a:t>
            </a:r>
            <a:r>
              <a:rPr lang="en-US" sz="1100" i="1" dirty="0" smtClean="0"/>
              <a:t> </a:t>
            </a:r>
            <a:r>
              <a:rPr lang="sr-Cyrl-ME" sz="1100" i="1" dirty="0" smtClean="0"/>
              <a:t>СЕПТЕМБАР</a:t>
            </a:r>
            <a:r>
              <a:rPr lang="en-US" sz="1100" i="1" dirty="0" smtClean="0"/>
              <a:t> 2010.</a:t>
            </a:r>
            <a:r>
              <a:rPr lang="sr-Cyrl-ME" sz="1100" i="1" dirty="0" smtClean="0"/>
              <a:t>ГОД</a:t>
            </a:r>
            <a:r>
              <a:rPr lang="en-US" sz="1100" i="1" dirty="0" smtClean="0"/>
              <a:t>. </a:t>
            </a:r>
            <a:r>
              <a:rPr lang="sr-Cyrl-ME" sz="1100" i="1" dirty="0" smtClean="0"/>
              <a:t>БИТИ</a:t>
            </a:r>
            <a:r>
              <a:rPr lang="en-US" sz="1100" i="1" dirty="0" smtClean="0"/>
              <a:t> </a:t>
            </a:r>
            <a:r>
              <a:rPr lang="sr-Cyrl-ME" sz="1100" i="1" dirty="0" smtClean="0"/>
              <a:t>ЗАПИСАН</a:t>
            </a:r>
            <a:r>
              <a:rPr lang="en-US" sz="1100" i="1" dirty="0" smtClean="0"/>
              <a:t>, </a:t>
            </a:r>
            <a:r>
              <a:rPr lang="sr-Cyrl-ME" sz="1100" i="1" dirty="0" smtClean="0"/>
              <a:t>НЕ</a:t>
            </a:r>
            <a:r>
              <a:rPr lang="en-US" sz="1100" i="1" dirty="0" smtClean="0"/>
              <a:t> </a:t>
            </a:r>
            <a:r>
              <a:rPr lang="sr-Cyrl-ME" sz="1100" i="1" dirty="0" smtClean="0"/>
              <a:t>САМО</a:t>
            </a:r>
            <a:r>
              <a:rPr lang="en-US" sz="1100" i="1" dirty="0" smtClean="0"/>
              <a:t> </a:t>
            </a:r>
            <a:r>
              <a:rPr lang="sr-Cyrl-ME" sz="1100" i="1" dirty="0" smtClean="0"/>
              <a:t>НА</a:t>
            </a:r>
            <a:r>
              <a:rPr lang="en-US" sz="1100" i="1" dirty="0" smtClean="0"/>
              <a:t> </a:t>
            </a:r>
            <a:r>
              <a:rPr lang="sr-Cyrl-ME" sz="1100" i="1" dirty="0" smtClean="0"/>
              <a:t>ПАПИРУ</a:t>
            </a:r>
            <a:r>
              <a:rPr lang="en-US" sz="1100" i="1" dirty="0" smtClean="0"/>
              <a:t>, </a:t>
            </a:r>
            <a:r>
              <a:rPr lang="sr-Cyrl-ME" sz="1100" i="1" dirty="0" smtClean="0"/>
              <a:t>НЕГО</a:t>
            </a:r>
            <a:r>
              <a:rPr lang="en-US" sz="1100" i="1" dirty="0" smtClean="0"/>
              <a:t> </a:t>
            </a:r>
            <a:r>
              <a:rPr lang="sr-Cyrl-ME" sz="1100" i="1" dirty="0" smtClean="0"/>
              <a:t>У</a:t>
            </a:r>
            <a:r>
              <a:rPr lang="en-US" sz="1100" i="1" dirty="0" smtClean="0"/>
              <a:t> </a:t>
            </a:r>
            <a:r>
              <a:rPr lang="sr-Cyrl-ME" sz="1100" i="1" dirty="0" smtClean="0"/>
              <a:t>ДУШИ</a:t>
            </a:r>
            <a:r>
              <a:rPr lang="en-US" sz="1100" i="1" dirty="0" smtClean="0"/>
              <a:t> </a:t>
            </a:r>
            <a:r>
              <a:rPr lang="sr-Cyrl-ME" sz="1100" i="1" dirty="0" smtClean="0"/>
              <a:t>СВИХ</a:t>
            </a:r>
            <a:r>
              <a:rPr lang="en-US" sz="1100" i="1" dirty="0" smtClean="0"/>
              <a:t> </a:t>
            </a:r>
            <a:r>
              <a:rPr lang="sr-Cyrl-ME" sz="1100" i="1" dirty="0" smtClean="0"/>
              <a:t>НАШИХ</a:t>
            </a:r>
            <a:r>
              <a:rPr lang="en-US" sz="1100" i="1" dirty="0" smtClean="0"/>
              <a:t> </a:t>
            </a:r>
            <a:r>
              <a:rPr lang="sr-Cyrl-ME" sz="1100" i="1" dirty="0" smtClean="0"/>
              <a:t>УЧЕНИКА</a:t>
            </a:r>
            <a:r>
              <a:rPr lang="en-US" sz="1100" i="1" dirty="0" smtClean="0"/>
              <a:t> </a:t>
            </a:r>
            <a:r>
              <a:rPr lang="sr-Cyrl-ME" sz="1100" i="1" dirty="0" smtClean="0"/>
              <a:t>И</a:t>
            </a:r>
            <a:r>
              <a:rPr lang="en-US" sz="1100" i="1" dirty="0" smtClean="0"/>
              <a:t> </a:t>
            </a:r>
            <a:r>
              <a:rPr lang="sr-Cyrl-ME" sz="1100" i="1" dirty="0" smtClean="0"/>
              <a:t>ЗАПОСЛЕНИХ</a:t>
            </a:r>
            <a:r>
              <a:rPr lang="en-US" sz="1100" i="1" dirty="0" smtClean="0"/>
              <a:t> </a:t>
            </a:r>
            <a:r>
              <a:rPr lang="sr-Cyrl-ME" sz="1100" i="1" dirty="0" smtClean="0"/>
              <a:t>У</a:t>
            </a:r>
            <a:r>
              <a:rPr lang="en-US" sz="1100" i="1" dirty="0" smtClean="0"/>
              <a:t> </a:t>
            </a:r>
            <a:r>
              <a:rPr lang="sr-Cyrl-ME" sz="1100" i="1" dirty="0" smtClean="0"/>
              <a:t>ШКОЛИ</a:t>
            </a:r>
            <a:r>
              <a:rPr lang="en-US" sz="1100" i="1" dirty="0" smtClean="0"/>
              <a:t> </a:t>
            </a:r>
            <a:r>
              <a:rPr lang="sr-Cyrl-ME" sz="1100" i="1" dirty="0" smtClean="0"/>
              <a:t>КАО</a:t>
            </a:r>
            <a:r>
              <a:rPr lang="en-US" sz="1100" i="1" dirty="0" smtClean="0"/>
              <a:t> </a:t>
            </a:r>
            <a:r>
              <a:rPr lang="sr-Cyrl-ME" sz="1100" i="1" dirty="0" smtClean="0"/>
              <a:t>ПОСЕБАН</a:t>
            </a:r>
            <a:r>
              <a:rPr lang="en-US" sz="1100" i="1" dirty="0" smtClean="0"/>
              <a:t> </a:t>
            </a:r>
            <a:r>
              <a:rPr lang="sr-Cyrl-ME" sz="1100" i="1" dirty="0" smtClean="0"/>
              <a:t>ДАН</a:t>
            </a:r>
            <a:r>
              <a:rPr lang="en-US" sz="1100" i="1" dirty="0" smtClean="0"/>
              <a:t> </a:t>
            </a:r>
            <a:r>
              <a:rPr lang="sr-Cyrl-ME" sz="1100" i="1" dirty="0" smtClean="0"/>
              <a:t>У</a:t>
            </a:r>
            <a:r>
              <a:rPr lang="en-US" sz="1100" i="1" dirty="0" smtClean="0"/>
              <a:t> </a:t>
            </a:r>
            <a:r>
              <a:rPr lang="sr-Cyrl-ME" sz="1100" i="1" dirty="0" smtClean="0"/>
              <a:t>ИСТОРИЈИ</a:t>
            </a:r>
            <a:r>
              <a:rPr lang="en-US" sz="1100" i="1" dirty="0" smtClean="0"/>
              <a:t> </a:t>
            </a:r>
            <a:r>
              <a:rPr lang="sr-Cyrl-ME" sz="1100" i="1" dirty="0" smtClean="0"/>
              <a:t>ШКОЕ</a:t>
            </a:r>
            <a:r>
              <a:rPr lang="en-US" sz="1100" i="1" dirty="0" smtClean="0"/>
              <a:t>.</a:t>
            </a:r>
            <a:r>
              <a:rPr lang="sr-Cyrl-ME" sz="1100" i="1" dirty="0" smtClean="0"/>
              <a:t> Подсјећам</a:t>
            </a:r>
            <a:r>
              <a:rPr lang="en-US" sz="1100" i="1" dirty="0" smtClean="0"/>
              <a:t> </a:t>
            </a:r>
            <a:r>
              <a:rPr lang="sr-Cyrl-ME" sz="1100" i="1" dirty="0" smtClean="0"/>
              <a:t>да</a:t>
            </a:r>
            <a:r>
              <a:rPr lang="en-US" sz="1100" i="1" dirty="0" smtClean="0"/>
              <a:t> </a:t>
            </a:r>
            <a:r>
              <a:rPr lang="sr-Cyrl-ME" sz="1100" i="1" dirty="0" smtClean="0"/>
              <a:t>су</a:t>
            </a:r>
            <a:r>
              <a:rPr lang="en-US" sz="1100" i="1" dirty="0" smtClean="0"/>
              <a:t> </a:t>
            </a:r>
            <a:r>
              <a:rPr lang="sr-Cyrl-ME" sz="1100" i="1" dirty="0" smtClean="0"/>
              <a:t>сви</a:t>
            </a:r>
            <a:r>
              <a:rPr lang="en-US" sz="1100" i="1" dirty="0" smtClean="0"/>
              <a:t> </a:t>
            </a:r>
            <a:r>
              <a:rPr lang="sr-Cyrl-ME" sz="1100" i="1" dirty="0" smtClean="0"/>
              <a:t>наши</a:t>
            </a:r>
            <a:r>
              <a:rPr lang="en-US" sz="1100" i="1" dirty="0" smtClean="0"/>
              <a:t> </a:t>
            </a:r>
            <a:r>
              <a:rPr lang="sr-Cyrl-ME" sz="1100" i="1" dirty="0" smtClean="0"/>
              <a:t>ученици</a:t>
            </a:r>
            <a:r>
              <a:rPr lang="en-US" sz="1100" i="1" dirty="0" smtClean="0"/>
              <a:t> (</a:t>
            </a:r>
            <a:r>
              <a:rPr lang="sr-Cyrl-ME" sz="1100" i="1" dirty="0" smtClean="0"/>
              <a:t>мислим</a:t>
            </a:r>
            <a:r>
              <a:rPr lang="en-US" sz="1100" i="1" dirty="0" smtClean="0"/>
              <a:t> </a:t>
            </a:r>
            <a:r>
              <a:rPr lang="sr-Cyrl-ME" sz="1100" i="1" dirty="0" smtClean="0"/>
              <a:t>на</a:t>
            </a:r>
            <a:r>
              <a:rPr lang="en-US" sz="1100" i="1" dirty="0" smtClean="0"/>
              <a:t> </a:t>
            </a:r>
            <a:r>
              <a:rPr lang="sr-Cyrl-ME" sz="1100" i="1" dirty="0" smtClean="0"/>
              <a:t>бившу</a:t>
            </a:r>
            <a:r>
              <a:rPr lang="en-US" sz="1100" i="1" dirty="0" smtClean="0"/>
              <a:t> </a:t>
            </a:r>
            <a:r>
              <a:rPr lang="sr-Cyrl-ME" sz="1100" i="1" dirty="0" smtClean="0"/>
              <a:t>школу</a:t>
            </a:r>
            <a:r>
              <a:rPr lang="en-US" sz="1100" i="1" dirty="0" smtClean="0"/>
              <a:t> ,,</a:t>
            </a:r>
            <a:r>
              <a:rPr lang="sr-Cyrl-ME" sz="1100" i="1" dirty="0" smtClean="0"/>
              <a:t>Б</a:t>
            </a:r>
            <a:r>
              <a:rPr lang="en-US" sz="1100" i="1" dirty="0" smtClean="0"/>
              <a:t>.</a:t>
            </a:r>
            <a:r>
              <a:rPr lang="sr-Cyrl-ME" sz="1100" i="1" dirty="0" smtClean="0"/>
              <a:t>Ћ</a:t>
            </a:r>
            <a:r>
              <a:rPr lang="en-US" sz="1100" i="1" dirty="0" smtClean="0"/>
              <a:t>.”) </a:t>
            </a:r>
            <a:r>
              <a:rPr lang="sr-Cyrl-ME" sz="1100" i="1" dirty="0" smtClean="0"/>
              <a:t>дошли</a:t>
            </a:r>
            <a:r>
              <a:rPr lang="en-US" sz="1100" i="1" dirty="0" smtClean="0"/>
              <a:t> </a:t>
            </a:r>
            <a:r>
              <a:rPr lang="sr-Cyrl-ME" sz="1100" i="1" dirty="0" smtClean="0"/>
              <a:t>у</a:t>
            </a:r>
            <a:r>
              <a:rPr lang="en-US" sz="1100" i="1" dirty="0" smtClean="0"/>
              <a:t> </a:t>
            </a:r>
            <a:r>
              <a:rPr lang="sr-Cyrl-ME" sz="1100" i="1" dirty="0" smtClean="0"/>
              <a:t>нову</a:t>
            </a:r>
            <a:r>
              <a:rPr lang="en-US" sz="1100" i="1" dirty="0" smtClean="0"/>
              <a:t> </a:t>
            </a:r>
            <a:r>
              <a:rPr lang="sr-Cyrl-ME" sz="1100" i="1" dirty="0" smtClean="0"/>
              <a:t>школу</a:t>
            </a:r>
            <a:r>
              <a:rPr lang="en-US" sz="1100" i="1" dirty="0" smtClean="0"/>
              <a:t> </a:t>
            </a:r>
            <a:r>
              <a:rPr lang="sr-Cyrl-ME" sz="1100" i="1" dirty="0" smtClean="0"/>
              <a:t>без</a:t>
            </a:r>
            <a:r>
              <a:rPr lang="en-US" sz="1100" i="1" dirty="0" smtClean="0"/>
              <a:t> </a:t>
            </a:r>
            <a:r>
              <a:rPr lang="sr-Cyrl-ME" sz="1100" i="1" dirty="0" smtClean="0"/>
              <a:t>обзира</a:t>
            </a:r>
            <a:r>
              <a:rPr lang="en-US" sz="1100" i="1" dirty="0" smtClean="0"/>
              <a:t> </a:t>
            </a:r>
            <a:r>
              <a:rPr lang="sr-Cyrl-ME" sz="1100" i="1" dirty="0" smtClean="0"/>
              <a:t>на</a:t>
            </a:r>
            <a:r>
              <a:rPr lang="en-US" sz="1100" i="1" dirty="0" smtClean="0"/>
              <a:t> </a:t>
            </a:r>
            <a:r>
              <a:rPr lang="sr-Cyrl-ME" sz="1100" i="1" dirty="0" smtClean="0"/>
              <a:t>удаљеност</a:t>
            </a:r>
            <a:r>
              <a:rPr lang="en-US" sz="1100" i="1" dirty="0" smtClean="0"/>
              <a:t> </a:t>
            </a:r>
            <a:r>
              <a:rPr lang="sr-Cyrl-ME" sz="1100" i="1" dirty="0" smtClean="0"/>
              <a:t>која</a:t>
            </a:r>
            <a:r>
              <a:rPr lang="en-US" sz="1100" i="1" dirty="0" smtClean="0"/>
              <a:t> </a:t>
            </a:r>
            <a:r>
              <a:rPr lang="sr-Cyrl-ME" sz="1100" i="1" dirty="0" smtClean="0"/>
              <a:t>се</a:t>
            </a:r>
            <a:r>
              <a:rPr lang="en-US" sz="1100" i="1" dirty="0" smtClean="0"/>
              <a:t> </a:t>
            </a:r>
            <a:r>
              <a:rPr lang="sr-Cyrl-ME" sz="1100" i="1" dirty="0" smtClean="0"/>
              <a:t>наметнула</a:t>
            </a:r>
            <a:r>
              <a:rPr lang="en-US" sz="1100" i="1" dirty="0" smtClean="0"/>
              <a:t> </a:t>
            </a:r>
            <a:r>
              <a:rPr lang="sr-Cyrl-ME" sz="1100" i="1" dirty="0" smtClean="0"/>
              <a:t>пресељењем</a:t>
            </a:r>
            <a:r>
              <a:rPr lang="en-US" sz="1100" i="1" dirty="0" smtClean="0"/>
              <a:t> </a:t>
            </a:r>
            <a:r>
              <a:rPr lang="sr-Cyrl-ME" sz="1100" i="1" dirty="0" smtClean="0"/>
              <a:t>на</a:t>
            </a:r>
            <a:r>
              <a:rPr lang="en-US" sz="1100" i="1" dirty="0" smtClean="0"/>
              <a:t> </a:t>
            </a:r>
            <a:r>
              <a:rPr lang="sr-Cyrl-ME" sz="1100" i="1" dirty="0" smtClean="0"/>
              <a:t>нову</a:t>
            </a:r>
            <a:r>
              <a:rPr lang="en-US" sz="1100" i="1" dirty="0" smtClean="0"/>
              <a:t> </a:t>
            </a:r>
            <a:r>
              <a:rPr lang="sr-Cyrl-ME" sz="1100" i="1" dirty="0" smtClean="0"/>
              <a:t>локацију</a:t>
            </a:r>
            <a:r>
              <a:rPr lang="en-US" sz="1100" i="1" dirty="0" smtClean="0"/>
              <a:t>. </a:t>
            </a:r>
            <a:r>
              <a:rPr lang="sr-Cyrl-ME" sz="1100" i="1" dirty="0" smtClean="0"/>
              <a:t>Нашим</a:t>
            </a:r>
            <a:r>
              <a:rPr lang="en-US" sz="1100" i="1" dirty="0" smtClean="0"/>
              <a:t> </a:t>
            </a:r>
            <a:r>
              <a:rPr lang="sr-Cyrl-ME" sz="1100" i="1" dirty="0" smtClean="0"/>
              <a:t>ученицима</a:t>
            </a:r>
            <a:r>
              <a:rPr lang="en-US" sz="1100" i="1" dirty="0" smtClean="0"/>
              <a:t> </a:t>
            </a:r>
            <a:r>
              <a:rPr lang="sr-Cyrl-ME" sz="1100" i="1" dirty="0" smtClean="0"/>
              <a:t>је</a:t>
            </a:r>
            <a:r>
              <a:rPr lang="en-US" sz="1100" i="1" dirty="0" smtClean="0"/>
              <a:t> </a:t>
            </a:r>
            <a:r>
              <a:rPr lang="sr-Cyrl-ME" sz="1100" i="1" dirty="0" smtClean="0"/>
              <a:t>добар</a:t>
            </a:r>
            <a:r>
              <a:rPr lang="en-US" sz="1100" i="1" dirty="0" smtClean="0"/>
              <a:t> </a:t>
            </a:r>
            <a:r>
              <a:rPr lang="sr-Cyrl-ME" sz="1100" i="1" dirty="0" smtClean="0"/>
              <a:t>наставни</a:t>
            </a:r>
            <a:r>
              <a:rPr lang="en-US" sz="1100" i="1" dirty="0" smtClean="0"/>
              <a:t> </a:t>
            </a:r>
            <a:r>
              <a:rPr lang="sr-Cyrl-ME" sz="1100" i="1" dirty="0" smtClean="0"/>
              <a:t>кадар</a:t>
            </a:r>
            <a:r>
              <a:rPr lang="en-US" sz="1100" i="1" dirty="0" smtClean="0"/>
              <a:t>, </a:t>
            </a:r>
            <a:r>
              <a:rPr lang="sr-Cyrl-ME" sz="1100" i="1" dirty="0" smtClean="0"/>
              <a:t>нова</a:t>
            </a:r>
            <a:r>
              <a:rPr lang="en-US" sz="1100" i="1" dirty="0" smtClean="0"/>
              <a:t> </a:t>
            </a:r>
            <a:r>
              <a:rPr lang="sr-Cyrl-ME" sz="1100" i="1" dirty="0" smtClean="0"/>
              <a:t>школска</a:t>
            </a:r>
            <a:r>
              <a:rPr lang="en-US" sz="1100" i="1" dirty="0" smtClean="0"/>
              <a:t> </a:t>
            </a:r>
            <a:r>
              <a:rPr lang="sr-Cyrl-ME" sz="1100" i="1" dirty="0" smtClean="0"/>
              <a:t>зграда</a:t>
            </a:r>
            <a:r>
              <a:rPr lang="en-US" sz="1100" i="1" dirty="0" smtClean="0"/>
              <a:t> </a:t>
            </a:r>
            <a:r>
              <a:rPr lang="sr-Cyrl-ME" sz="1100" i="1" dirty="0" smtClean="0"/>
              <a:t>и</a:t>
            </a:r>
            <a:r>
              <a:rPr lang="en-US" sz="1100" i="1" dirty="0" smtClean="0"/>
              <a:t> </a:t>
            </a:r>
            <a:r>
              <a:rPr lang="sr-Cyrl-ME" sz="1100" i="1" dirty="0" smtClean="0"/>
              <a:t>одлични</a:t>
            </a:r>
            <a:r>
              <a:rPr lang="en-US" sz="1100" i="1" dirty="0" smtClean="0"/>
              <a:t> </a:t>
            </a:r>
            <a:r>
              <a:rPr lang="sr-Cyrl-ME" sz="1100" i="1" dirty="0" smtClean="0"/>
              <a:t>услови</a:t>
            </a:r>
            <a:r>
              <a:rPr lang="en-US" sz="1100" i="1" dirty="0" smtClean="0"/>
              <a:t> </a:t>
            </a:r>
            <a:r>
              <a:rPr lang="sr-Cyrl-ME" sz="1100" i="1" dirty="0" smtClean="0"/>
              <a:t>за</a:t>
            </a:r>
            <a:r>
              <a:rPr lang="en-US" sz="1100" i="1" dirty="0" smtClean="0"/>
              <a:t> </a:t>
            </a:r>
            <a:r>
              <a:rPr lang="sr-Cyrl-ME" sz="1100" i="1" dirty="0" smtClean="0"/>
              <a:t>рад</a:t>
            </a:r>
            <a:r>
              <a:rPr lang="en-US" sz="1100" i="1" dirty="0" smtClean="0"/>
              <a:t> </a:t>
            </a:r>
            <a:r>
              <a:rPr lang="sr-Cyrl-ME" sz="1100" i="1" dirty="0" smtClean="0"/>
              <a:t>били</a:t>
            </a:r>
            <a:r>
              <a:rPr lang="en-US" sz="1100" i="1" dirty="0" smtClean="0"/>
              <a:t> </a:t>
            </a:r>
            <a:r>
              <a:rPr lang="sr-Cyrl-ME" sz="1100" i="1" dirty="0" smtClean="0"/>
              <a:t>пресудни</a:t>
            </a:r>
            <a:r>
              <a:rPr lang="en-US" sz="1100" i="1" dirty="0" smtClean="0"/>
              <a:t> </a:t>
            </a:r>
            <a:r>
              <a:rPr lang="sr-Cyrl-ME" sz="1100" i="1" dirty="0" smtClean="0"/>
              <a:t>у</a:t>
            </a:r>
            <a:r>
              <a:rPr lang="en-US" sz="1100" i="1" dirty="0" smtClean="0"/>
              <a:t> </a:t>
            </a:r>
            <a:r>
              <a:rPr lang="sr-Cyrl-ME" sz="1100" i="1" dirty="0" smtClean="0"/>
              <a:t>одабиру</a:t>
            </a:r>
            <a:r>
              <a:rPr lang="en-US" sz="1100" i="1" dirty="0" smtClean="0"/>
              <a:t> </a:t>
            </a:r>
            <a:r>
              <a:rPr lang="sr-Cyrl-ME" sz="1100" i="1" dirty="0" smtClean="0"/>
              <a:t>школе. Наша</a:t>
            </a:r>
            <a:r>
              <a:rPr lang="en-US" sz="1100" i="1" dirty="0" smtClean="0"/>
              <a:t> </a:t>
            </a:r>
            <a:r>
              <a:rPr lang="sr-Cyrl-ME" sz="1100" i="1" dirty="0" smtClean="0"/>
              <a:t>школа</a:t>
            </a:r>
            <a:r>
              <a:rPr lang="en-US" sz="1100" i="1" dirty="0" smtClean="0"/>
              <a:t> </a:t>
            </a:r>
            <a:r>
              <a:rPr lang="sr-Cyrl-ME" sz="1100" i="1" dirty="0" smtClean="0"/>
              <a:t>је</a:t>
            </a:r>
            <a:r>
              <a:rPr lang="en-US" sz="1100" i="1" dirty="0" smtClean="0"/>
              <a:t> </a:t>
            </a:r>
            <a:r>
              <a:rPr lang="sr-Cyrl-ME" sz="1100" i="1" dirty="0" smtClean="0"/>
              <a:t>једана</a:t>
            </a:r>
            <a:r>
              <a:rPr lang="en-US" sz="1100" i="1" dirty="0" smtClean="0"/>
              <a:t> </a:t>
            </a:r>
            <a:r>
              <a:rPr lang="sr-Cyrl-ME" sz="1100" i="1" dirty="0" smtClean="0"/>
              <a:t>од</a:t>
            </a:r>
            <a:r>
              <a:rPr lang="en-US" sz="1100" i="1" dirty="0" smtClean="0"/>
              <a:t>  </a:t>
            </a:r>
            <a:r>
              <a:rPr lang="sr-Cyrl-ME" sz="1100" i="1" dirty="0" smtClean="0"/>
              <a:t>најмодернијих</a:t>
            </a:r>
            <a:r>
              <a:rPr lang="en-US" sz="1100" i="1" dirty="0" smtClean="0"/>
              <a:t> </a:t>
            </a:r>
            <a:r>
              <a:rPr lang="sr-Cyrl-ME" sz="1100" i="1" dirty="0" smtClean="0"/>
              <a:t>у</a:t>
            </a:r>
            <a:r>
              <a:rPr lang="en-US" sz="1100" i="1" dirty="0" smtClean="0"/>
              <a:t> </a:t>
            </a:r>
            <a:r>
              <a:rPr lang="sr-Cyrl-ME" sz="1100" i="1" dirty="0" smtClean="0"/>
              <a:t>држави</a:t>
            </a:r>
            <a:r>
              <a:rPr lang="en-US" sz="1100" i="1" dirty="0" smtClean="0"/>
              <a:t>. </a:t>
            </a:r>
            <a:r>
              <a:rPr lang="sr-Cyrl-ME" sz="1100" i="1" dirty="0" smtClean="0"/>
              <a:t>Капацитет</a:t>
            </a:r>
            <a:r>
              <a:rPr lang="en-US" sz="1100" i="1" dirty="0" smtClean="0"/>
              <a:t> </a:t>
            </a:r>
            <a:r>
              <a:rPr lang="sr-Cyrl-ME" sz="1100" i="1" dirty="0" smtClean="0"/>
              <a:t>школе</a:t>
            </a:r>
            <a:r>
              <a:rPr lang="en-US" sz="1100" i="1" dirty="0" smtClean="0"/>
              <a:t> </a:t>
            </a:r>
            <a:r>
              <a:rPr lang="sr-Cyrl-ME" sz="1100" i="1" dirty="0" smtClean="0"/>
              <a:t>је</a:t>
            </a:r>
            <a:r>
              <a:rPr lang="en-US" sz="1100" i="1" dirty="0" smtClean="0"/>
              <a:t> 1200.</a:t>
            </a:r>
            <a:r>
              <a:rPr lang="sr-Cyrl-ME" sz="1100" i="1" dirty="0" smtClean="0"/>
              <a:t>ученика</a:t>
            </a:r>
            <a:r>
              <a:rPr lang="en-US" sz="1100" i="1" dirty="0" smtClean="0"/>
              <a:t>. </a:t>
            </a:r>
            <a:r>
              <a:rPr lang="sr-Cyrl-ME" sz="1100" i="1" dirty="0" smtClean="0"/>
              <a:t>У</a:t>
            </a:r>
            <a:r>
              <a:rPr lang="en-US" sz="1100" i="1" dirty="0" smtClean="0"/>
              <a:t> </a:t>
            </a:r>
            <a:r>
              <a:rPr lang="sr-Cyrl-ME" sz="1100" i="1" dirty="0" smtClean="0"/>
              <a:t>школи</a:t>
            </a:r>
            <a:r>
              <a:rPr lang="en-US" sz="1100" i="1" dirty="0" smtClean="0"/>
              <a:t> </a:t>
            </a:r>
            <a:r>
              <a:rPr lang="sr-Cyrl-ME" sz="1100" i="1" dirty="0" smtClean="0"/>
              <a:t>имамо</a:t>
            </a:r>
            <a:r>
              <a:rPr lang="en-US" sz="1100" i="1" dirty="0" smtClean="0"/>
              <a:t> 20.</a:t>
            </a:r>
            <a:r>
              <a:rPr lang="sr-Cyrl-ME" sz="1100" i="1" dirty="0" smtClean="0"/>
              <a:t>учионица</a:t>
            </a:r>
            <a:r>
              <a:rPr lang="en-US" sz="1100" i="1" dirty="0" smtClean="0"/>
              <a:t>, 6.</a:t>
            </a:r>
            <a:r>
              <a:rPr lang="sr-Cyrl-ME" sz="1100" i="1" dirty="0" smtClean="0"/>
              <a:t>кабинета</a:t>
            </a:r>
            <a:r>
              <a:rPr lang="en-US" sz="1100" i="1" dirty="0" smtClean="0"/>
              <a:t>, </a:t>
            </a:r>
            <a:r>
              <a:rPr lang="sr-Cyrl-ME" sz="1100" i="1" dirty="0" smtClean="0"/>
              <a:t>продужени</a:t>
            </a:r>
            <a:r>
              <a:rPr lang="en-US" sz="1100" i="1" dirty="0" smtClean="0"/>
              <a:t> </a:t>
            </a:r>
            <a:r>
              <a:rPr lang="sr-Cyrl-ME" sz="1100" i="1" dirty="0" smtClean="0"/>
              <a:t>боравак</a:t>
            </a:r>
            <a:r>
              <a:rPr lang="en-US" sz="1100" i="1" dirty="0" smtClean="0"/>
              <a:t>, </a:t>
            </a:r>
            <a:r>
              <a:rPr lang="sr-Cyrl-ME" sz="1100" i="1" dirty="0" smtClean="0"/>
              <a:t>фискултурну</a:t>
            </a:r>
            <a:r>
              <a:rPr lang="en-US" sz="1100" i="1" dirty="0" smtClean="0"/>
              <a:t> </a:t>
            </a:r>
            <a:r>
              <a:rPr lang="sr-Cyrl-ME" sz="1100" i="1" dirty="0" smtClean="0"/>
              <a:t>салу</a:t>
            </a:r>
            <a:r>
              <a:rPr lang="en-US" sz="1100" i="1" dirty="0" smtClean="0"/>
              <a:t>, </a:t>
            </a:r>
            <a:r>
              <a:rPr lang="sr-Cyrl-ME" sz="1100" i="1" dirty="0" smtClean="0"/>
              <a:t>библиотеку</a:t>
            </a:r>
            <a:r>
              <a:rPr lang="en-US" sz="1100" i="1" dirty="0" smtClean="0"/>
              <a:t>, </a:t>
            </a:r>
            <a:r>
              <a:rPr lang="sr-Cyrl-ME" sz="1100" i="1" dirty="0" smtClean="0"/>
              <a:t>кухињу</a:t>
            </a:r>
            <a:r>
              <a:rPr lang="en-US" sz="1100" i="1" dirty="0" smtClean="0"/>
              <a:t>, </a:t>
            </a:r>
            <a:r>
              <a:rPr lang="sr-Cyrl-ME" sz="1100" i="1" dirty="0" smtClean="0"/>
              <a:t>зборницу</a:t>
            </a:r>
            <a:r>
              <a:rPr lang="en-US" sz="1100" i="1" dirty="0" smtClean="0"/>
              <a:t>, </a:t>
            </a:r>
            <a:r>
              <a:rPr lang="sr-Cyrl-ME" sz="1100" i="1" dirty="0" smtClean="0"/>
              <a:t>пратеће</a:t>
            </a:r>
            <a:r>
              <a:rPr lang="en-US" sz="1100" i="1" dirty="0" smtClean="0"/>
              <a:t> </a:t>
            </a:r>
            <a:r>
              <a:rPr lang="sr-Cyrl-ME" sz="1100" i="1" dirty="0" smtClean="0"/>
              <a:t>канцеларије</a:t>
            </a:r>
            <a:r>
              <a:rPr lang="en-US" sz="1100" i="1" dirty="0" smtClean="0"/>
              <a:t> </a:t>
            </a:r>
            <a:r>
              <a:rPr lang="sr-Cyrl-ME" sz="1100" i="1" dirty="0" smtClean="0"/>
              <a:t>и</a:t>
            </a:r>
            <a:r>
              <a:rPr lang="en-US" sz="1100" i="1" dirty="0" smtClean="0"/>
              <a:t> , </a:t>
            </a:r>
            <a:r>
              <a:rPr lang="sr-Cyrl-ME" sz="1100" i="1" dirty="0" smtClean="0"/>
              <a:t>што</a:t>
            </a:r>
            <a:r>
              <a:rPr lang="en-US" sz="1100" i="1" dirty="0" smtClean="0"/>
              <a:t> </a:t>
            </a:r>
            <a:r>
              <a:rPr lang="sr-Cyrl-ME" sz="1100" i="1" dirty="0" smtClean="0"/>
              <a:t>посебно</a:t>
            </a:r>
            <a:r>
              <a:rPr lang="en-US" sz="1100" i="1" dirty="0" smtClean="0"/>
              <a:t> </a:t>
            </a:r>
            <a:r>
              <a:rPr lang="sr-Cyrl-ME" sz="1100" i="1" dirty="0" smtClean="0"/>
              <a:t>наглашавам</a:t>
            </a:r>
            <a:r>
              <a:rPr lang="en-US" sz="1100" i="1" dirty="0" smtClean="0"/>
              <a:t>, </a:t>
            </a:r>
            <a:r>
              <a:rPr lang="sr-Cyrl-ME" sz="1100" i="1" dirty="0" smtClean="0"/>
              <a:t>у</a:t>
            </a:r>
            <a:r>
              <a:rPr lang="en-US" sz="1100" i="1" dirty="0" smtClean="0"/>
              <a:t> </a:t>
            </a:r>
            <a:r>
              <a:rPr lang="sr-Cyrl-ME" sz="1100" i="1" dirty="0" smtClean="0"/>
              <a:t>потпуности</a:t>
            </a:r>
            <a:r>
              <a:rPr lang="en-US" sz="1100" i="1" dirty="0" smtClean="0"/>
              <a:t> </a:t>
            </a:r>
            <a:r>
              <a:rPr lang="sr-Cyrl-ME" sz="1100" i="1" dirty="0" smtClean="0"/>
              <a:t>је</a:t>
            </a:r>
            <a:r>
              <a:rPr lang="en-US" sz="1100" i="1" dirty="0" smtClean="0"/>
              <a:t> </a:t>
            </a:r>
            <a:r>
              <a:rPr lang="sr-Cyrl-ME" sz="1100" i="1" dirty="0" smtClean="0"/>
              <a:t>прилагођена</a:t>
            </a:r>
            <a:r>
              <a:rPr lang="en-US" sz="1100" i="1" dirty="0" smtClean="0"/>
              <a:t> </a:t>
            </a:r>
            <a:r>
              <a:rPr lang="sr-Cyrl-ME" sz="1100" i="1" dirty="0" smtClean="0"/>
              <a:t>дјеци</a:t>
            </a:r>
            <a:r>
              <a:rPr lang="en-US" sz="1100" i="1" dirty="0" smtClean="0"/>
              <a:t> </a:t>
            </a:r>
            <a:r>
              <a:rPr lang="sr-Cyrl-ME" sz="1100" i="1" dirty="0" smtClean="0"/>
              <a:t>са</a:t>
            </a:r>
            <a:r>
              <a:rPr lang="en-US" sz="1100" i="1" dirty="0" smtClean="0"/>
              <a:t> </a:t>
            </a:r>
            <a:r>
              <a:rPr lang="sr-Cyrl-ME" sz="1100" i="1" dirty="0" smtClean="0"/>
              <a:t>инвалидитетом</a:t>
            </a:r>
            <a:r>
              <a:rPr lang="en-US" sz="1100" i="1" dirty="0" smtClean="0"/>
              <a:t> (</a:t>
            </a:r>
            <a:r>
              <a:rPr lang="sr-Cyrl-ME" sz="1100" i="1" dirty="0" smtClean="0"/>
              <a:t>лифт</a:t>
            </a:r>
            <a:r>
              <a:rPr lang="en-US" sz="1100" i="1" dirty="0" smtClean="0"/>
              <a:t>, </a:t>
            </a:r>
            <a:r>
              <a:rPr lang="sr-Cyrl-ME" sz="1100" i="1" dirty="0" smtClean="0"/>
              <a:t>тоалети</a:t>
            </a:r>
            <a:r>
              <a:rPr lang="en-US" sz="1100" i="1" dirty="0" smtClean="0"/>
              <a:t>, </a:t>
            </a:r>
            <a:r>
              <a:rPr lang="sr-Cyrl-ME" sz="1100" i="1" dirty="0" smtClean="0"/>
              <a:t>улаз</a:t>
            </a:r>
            <a:r>
              <a:rPr lang="en-US" sz="1100" i="1" dirty="0" smtClean="0"/>
              <a:t>, </a:t>
            </a:r>
            <a:r>
              <a:rPr lang="sr-Cyrl-ME" sz="1100" i="1" dirty="0" smtClean="0"/>
              <a:t>наставна</a:t>
            </a:r>
            <a:r>
              <a:rPr lang="en-US" sz="1100" i="1" dirty="0" smtClean="0"/>
              <a:t> </a:t>
            </a:r>
            <a:r>
              <a:rPr lang="sr-Cyrl-ME" sz="1100" i="1" dirty="0" smtClean="0"/>
              <a:t>средства</a:t>
            </a:r>
            <a:r>
              <a:rPr lang="en-US" sz="1100" i="1" dirty="0" smtClean="0"/>
              <a:t> </a:t>
            </a:r>
            <a:r>
              <a:rPr lang="sr-Cyrl-ME" sz="1100" i="1" dirty="0" smtClean="0"/>
              <a:t>и</a:t>
            </a:r>
            <a:r>
              <a:rPr lang="en-US" sz="1100" i="1" dirty="0" smtClean="0"/>
              <a:t> </a:t>
            </a:r>
            <a:r>
              <a:rPr lang="sr-Cyrl-ME" sz="1100" i="1" dirty="0" smtClean="0"/>
              <a:t>сл</a:t>
            </a:r>
            <a:r>
              <a:rPr lang="en-US" sz="1100" i="1" dirty="0" smtClean="0"/>
              <a:t>.) </a:t>
            </a:r>
            <a:r>
              <a:rPr lang="sr-Cyrl-ME" sz="1100" i="1" dirty="0" smtClean="0"/>
              <a:t>У</a:t>
            </a:r>
            <a:r>
              <a:rPr lang="en-US" sz="1100" i="1" dirty="0" smtClean="0"/>
              <a:t> </a:t>
            </a:r>
            <a:r>
              <a:rPr lang="sr-Cyrl-ME" sz="1100" i="1" dirty="0" smtClean="0"/>
              <a:t>дворишту</a:t>
            </a:r>
            <a:r>
              <a:rPr lang="en-US" sz="1100" i="1" dirty="0" smtClean="0"/>
              <a:t> </a:t>
            </a:r>
            <a:r>
              <a:rPr lang="sr-Cyrl-ME" sz="1100" i="1" dirty="0" smtClean="0"/>
              <a:t>школе</a:t>
            </a:r>
            <a:r>
              <a:rPr lang="en-US" sz="1100" i="1" dirty="0" smtClean="0"/>
              <a:t> </a:t>
            </a:r>
            <a:r>
              <a:rPr lang="sr-Cyrl-ME" sz="1100" i="1" dirty="0" smtClean="0"/>
              <a:t>су</a:t>
            </a:r>
            <a:r>
              <a:rPr lang="en-US" sz="1100" i="1" dirty="0" smtClean="0"/>
              <a:t> </a:t>
            </a:r>
            <a:r>
              <a:rPr lang="sr-Cyrl-ME" sz="1100" i="1" dirty="0" smtClean="0"/>
              <a:t>спортски</a:t>
            </a:r>
            <a:r>
              <a:rPr lang="en-US" sz="1100" i="1" dirty="0" smtClean="0"/>
              <a:t> </a:t>
            </a:r>
            <a:r>
              <a:rPr lang="sr-Cyrl-ME" sz="1100" i="1" dirty="0" smtClean="0"/>
              <a:t>терени</a:t>
            </a:r>
            <a:r>
              <a:rPr lang="en-US" sz="1100" i="1" dirty="0" smtClean="0"/>
              <a:t> </a:t>
            </a:r>
            <a:r>
              <a:rPr lang="sr-Cyrl-ME" sz="1100" i="1" dirty="0" smtClean="0"/>
              <a:t>за</a:t>
            </a:r>
            <a:r>
              <a:rPr lang="en-US" sz="1100" i="1" dirty="0" smtClean="0"/>
              <a:t> </a:t>
            </a:r>
            <a:r>
              <a:rPr lang="sr-Cyrl-ME" sz="1100" i="1" dirty="0" smtClean="0"/>
              <a:t>кошарку</a:t>
            </a:r>
            <a:r>
              <a:rPr lang="en-US" sz="1100" i="1" dirty="0" smtClean="0"/>
              <a:t>, </a:t>
            </a:r>
            <a:r>
              <a:rPr lang="sr-Cyrl-ME" sz="1100" i="1" dirty="0" smtClean="0"/>
              <a:t>одбојку</a:t>
            </a:r>
            <a:r>
              <a:rPr lang="en-US" sz="1100" i="1" dirty="0" smtClean="0"/>
              <a:t>, </a:t>
            </a:r>
            <a:r>
              <a:rPr lang="sr-Cyrl-ME" sz="1100" i="1" dirty="0" smtClean="0"/>
              <a:t>ногомет</a:t>
            </a:r>
            <a:r>
              <a:rPr lang="en-US" sz="1100" i="1" dirty="0" smtClean="0"/>
              <a:t> </a:t>
            </a:r>
            <a:r>
              <a:rPr lang="sr-Cyrl-ME" sz="1100" i="1" dirty="0" smtClean="0"/>
              <a:t>и</a:t>
            </a:r>
            <a:r>
              <a:rPr lang="en-US" sz="1100" i="1" dirty="0" smtClean="0"/>
              <a:t> </a:t>
            </a:r>
            <a:r>
              <a:rPr lang="sr-Cyrl-ME" sz="1100" i="1" dirty="0" smtClean="0"/>
              <a:t>рукомет</a:t>
            </a:r>
            <a:r>
              <a:rPr lang="en-US" sz="1100" i="1" dirty="0" smtClean="0"/>
              <a:t>.</a:t>
            </a:r>
            <a:br>
              <a:rPr lang="en-US" sz="1100" i="1" dirty="0" smtClean="0"/>
            </a:br>
            <a:r>
              <a:rPr lang="sr-Cyrl-ME" sz="1100" i="1" dirty="0" smtClean="0"/>
              <a:t>          </a:t>
            </a:r>
            <a:r>
              <a:rPr lang="sr-Cyrl-ME" sz="1100" b="1" i="1" dirty="0" smtClean="0"/>
              <a:t>Да</a:t>
            </a:r>
            <a:r>
              <a:rPr lang="en-US" sz="1100" b="1" i="1" dirty="0" smtClean="0"/>
              <a:t> </a:t>
            </a:r>
            <a:r>
              <a:rPr lang="sr-Cyrl-ME" sz="1100" b="1" i="1" dirty="0" smtClean="0"/>
              <a:t>ли</a:t>
            </a:r>
            <a:r>
              <a:rPr lang="en-US" sz="1100" b="1" i="1" dirty="0" smtClean="0"/>
              <a:t> </a:t>
            </a:r>
            <a:r>
              <a:rPr lang="sr-Cyrl-ME" sz="1100" b="1" i="1" dirty="0" smtClean="0"/>
              <a:t>су</a:t>
            </a:r>
            <a:r>
              <a:rPr lang="en-US" sz="1100" b="1" i="1" dirty="0" smtClean="0"/>
              <a:t> </a:t>
            </a:r>
            <a:r>
              <a:rPr lang="sr-Cyrl-ME" sz="1100" b="1" i="1" dirty="0" smtClean="0"/>
              <a:t>овакви</a:t>
            </a:r>
            <a:r>
              <a:rPr lang="en-US" sz="1100" b="1" i="1" dirty="0" smtClean="0"/>
              <a:t> </a:t>
            </a:r>
            <a:r>
              <a:rPr lang="sr-Cyrl-ME" sz="1100" b="1" i="1" dirty="0" smtClean="0"/>
              <a:t>услови</a:t>
            </a:r>
            <a:r>
              <a:rPr lang="en-US" sz="1100" b="1" i="1" dirty="0" smtClean="0"/>
              <a:t> </a:t>
            </a:r>
            <a:r>
              <a:rPr lang="sr-Cyrl-ME" sz="1100" b="1" i="1" dirty="0" smtClean="0"/>
              <a:t>рада</a:t>
            </a:r>
            <a:r>
              <a:rPr lang="en-US" sz="1100" b="1" i="1" dirty="0" smtClean="0"/>
              <a:t> </a:t>
            </a:r>
            <a:r>
              <a:rPr lang="sr-Cyrl-ME" sz="1100" b="1" i="1" dirty="0" smtClean="0"/>
              <a:t>унијели</a:t>
            </a:r>
            <a:r>
              <a:rPr lang="en-US" sz="1100" b="1" i="1" dirty="0" smtClean="0"/>
              <a:t> </a:t>
            </a:r>
            <a:r>
              <a:rPr lang="sr-Cyrl-ME" sz="1100" b="1" i="1" dirty="0" smtClean="0"/>
              <a:t>неке</a:t>
            </a:r>
            <a:r>
              <a:rPr lang="en-US" sz="1100" b="1" i="1" dirty="0" smtClean="0"/>
              <a:t> </a:t>
            </a:r>
            <a:r>
              <a:rPr lang="sr-Cyrl-ME" sz="1100" b="1" i="1" dirty="0" smtClean="0"/>
              <a:t>промјене</a:t>
            </a:r>
            <a:r>
              <a:rPr lang="en-US" sz="1100" b="1" i="1" dirty="0" smtClean="0"/>
              <a:t> </a:t>
            </a:r>
            <a:r>
              <a:rPr lang="sr-Cyrl-ME" sz="1100" b="1" i="1" dirty="0" smtClean="0"/>
              <a:t>у</a:t>
            </a:r>
            <a:r>
              <a:rPr lang="en-US" sz="1100" b="1" i="1" dirty="0" smtClean="0"/>
              <a:t> </a:t>
            </a:r>
            <a:r>
              <a:rPr lang="sr-Cyrl-ME" sz="1100" b="1" i="1" dirty="0" smtClean="0"/>
              <a:t>раду</a:t>
            </a:r>
            <a:r>
              <a:rPr lang="en-US" sz="1100" b="1" i="1" dirty="0" smtClean="0"/>
              <a:t> </a:t>
            </a:r>
            <a:r>
              <a:rPr lang="sr-Cyrl-ME" sz="1100" b="1" i="1" dirty="0" smtClean="0"/>
              <a:t>школе</a:t>
            </a:r>
            <a:r>
              <a:rPr lang="en-US" sz="1100" b="1" i="1" dirty="0" smtClean="0"/>
              <a:t>?</a:t>
            </a:r>
            <a:r>
              <a:rPr lang="en-US" sz="1100" i="1" dirty="0" smtClean="0"/>
              <a:t/>
            </a:r>
            <a:br>
              <a:rPr lang="en-US" sz="1100" i="1" dirty="0" smtClean="0"/>
            </a:br>
            <a:r>
              <a:rPr lang="en-US" sz="1100" i="1" dirty="0" smtClean="0"/>
              <a:t>         </a:t>
            </a:r>
            <a:r>
              <a:rPr lang="sr-Cyrl-ME" sz="1100" i="1" dirty="0" smtClean="0"/>
              <a:t>Наравно</a:t>
            </a:r>
            <a:r>
              <a:rPr lang="en-US" sz="1100" i="1" dirty="0" smtClean="0"/>
              <a:t>, </a:t>
            </a:r>
            <a:r>
              <a:rPr lang="sr-Cyrl-ME" sz="1100" i="1" dirty="0" smtClean="0"/>
              <a:t>одушевљење</a:t>
            </a:r>
            <a:r>
              <a:rPr lang="en-US" sz="1100" i="1" dirty="0" smtClean="0"/>
              <a:t> </a:t>
            </a:r>
            <a:r>
              <a:rPr lang="sr-Cyrl-ME" sz="1100" i="1" dirty="0" smtClean="0"/>
              <a:t>оваквим</a:t>
            </a:r>
            <a:r>
              <a:rPr lang="en-US" sz="1100" i="1" dirty="0" smtClean="0"/>
              <a:t> </a:t>
            </a:r>
            <a:r>
              <a:rPr lang="sr-Cyrl-ME" sz="1100" i="1" dirty="0" smtClean="0"/>
              <a:t>условима</a:t>
            </a:r>
            <a:r>
              <a:rPr lang="en-US" sz="1100" i="1" dirty="0" smtClean="0"/>
              <a:t> </a:t>
            </a:r>
            <a:r>
              <a:rPr lang="sr-Cyrl-ME" sz="1100" i="1" dirty="0" smtClean="0"/>
              <a:t>рада</a:t>
            </a:r>
            <a:r>
              <a:rPr lang="en-US" sz="1100" i="1" dirty="0" smtClean="0"/>
              <a:t> </a:t>
            </a:r>
            <a:r>
              <a:rPr lang="sr-Cyrl-ME" sz="1100" i="1" dirty="0" smtClean="0"/>
              <a:t>не</a:t>
            </a:r>
            <a:r>
              <a:rPr lang="en-US" sz="1100" i="1" dirty="0" smtClean="0"/>
              <a:t> </a:t>
            </a:r>
            <a:r>
              <a:rPr lang="sr-Cyrl-ME" sz="1100" i="1" dirty="0" smtClean="0"/>
              <a:t>напушта</a:t>
            </a:r>
            <a:r>
              <a:rPr lang="en-US" sz="1100" i="1" dirty="0" smtClean="0"/>
              <a:t> </a:t>
            </a:r>
            <a:r>
              <a:rPr lang="sr-Cyrl-ME" sz="1100" i="1" dirty="0" smtClean="0"/>
              <a:t>нас</a:t>
            </a:r>
            <a:r>
              <a:rPr lang="en-US" sz="1100" i="1" dirty="0" smtClean="0"/>
              <a:t>. </a:t>
            </a:r>
            <a:r>
              <a:rPr lang="sr-Cyrl-ME" sz="1100" i="1" dirty="0" smtClean="0"/>
              <a:t>Напротив</a:t>
            </a:r>
            <a:r>
              <a:rPr lang="en-US" sz="1100" i="1" dirty="0" smtClean="0"/>
              <a:t>, </a:t>
            </a:r>
            <a:r>
              <a:rPr lang="sr-Cyrl-ME" sz="1100" i="1" dirty="0" smtClean="0"/>
              <a:t>чини</a:t>
            </a:r>
            <a:r>
              <a:rPr lang="en-US" sz="1100" i="1" dirty="0" smtClean="0"/>
              <a:t> </a:t>
            </a:r>
            <a:r>
              <a:rPr lang="sr-Cyrl-ME" sz="1100" i="1" dirty="0" smtClean="0"/>
              <a:t>се</a:t>
            </a:r>
            <a:r>
              <a:rPr lang="en-US" sz="1100" i="1" dirty="0" smtClean="0"/>
              <a:t> </a:t>
            </a:r>
            <a:r>
              <a:rPr lang="sr-Cyrl-ME" sz="1100" i="1" dirty="0" smtClean="0"/>
              <a:t>да</a:t>
            </a:r>
            <a:r>
              <a:rPr lang="en-US" sz="1100" i="1" dirty="0" smtClean="0"/>
              <a:t> </a:t>
            </a:r>
            <a:r>
              <a:rPr lang="sr-Cyrl-ME" sz="1100" i="1" dirty="0" smtClean="0"/>
              <a:t>сваког</a:t>
            </a:r>
            <a:r>
              <a:rPr lang="en-US" sz="1100" i="1" dirty="0" smtClean="0"/>
              <a:t> </a:t>
            </a:r>
            <a:r>
              <a:rPr lang="sr-Cyrl-ME" sz="1100" i="1" dirty="0" smtClean="0"/>
              <a:t>дана</a:t>
            </a:r>
            <a:r>
              <a:rPr lang="en-US" sz="1100" i="1" dirty="0" smtClean="0"/>
              <a:t> </a:t>
            </a:r>
            <a:r>
              <a:rPr lang="sr-Cyrl-ME" sz="1100" i="1" dirty="0" smtClean="0"/>
              <a:t>још</a:t>
            </a:r>
            <a:r>
              <a:rPr lang="en-US" sz="1100" i="1" dirty="0" smtClean="0"/>
              <a:t> </a:t>
            </a:r>
            <a:r>
              <a:rPr lang="sr-Cyrl-ME" sz="1100" i="1" dirty="0" smtClean="0"/>
              <a:t>више</a:t>
            </a:r>
            <a:r>
              <a:rPr lang="en-US" sz="1100" i="1" dirty="0" smtClean="0"/>
              <a:t> </a:t>
            </a:r>
            <a:r>
              <a:rPr lang="sr-Cyrl-ME" sz="1100" i="1" dirty="0" smtClean="0"/>
              <a:t>обавезује</a:t>
            </a:r>
            <a:r>
              <a:rPr lang="en-US" sz="1100" i="1" dirty="0" smtClean="0"/>
              <a:t>, </a:t>
            </a:r>
            <a:r>
              <a:rPr lang="sr-Cyrl-ME" sz="1100" i="1" dirty="0" smtClean="0"/>
              <a:t>подстиче</a:t>
            </a:r>
            <a:r>
              <a:rPr lang="en-US" sz="1100" i="1" dirty="0" smtClean="0"/>
              <a:t>, </a:t>
            </a:r>
            <a:r>
              <a:rPr lang="sr-Cyrl-ME" sz="1100" i="1" dirty="0" smtClean="0"/>
              <a:t>једноставно</a:t>
            </a:r>
            <a:r>
              <a:rPr lang="en-US" sz="1100" i="1" dirty="0" smtClean="0"/>
              <a:t> </a:t>
            </a:r>
            <a:r>
              <a:rPr lang="sr-Cyrl-ME" sz="1100" i="1" dirty="0" smtClean="0"/>
              <a:t>даје</a:t>
            </a:r>
            <a:r>
              <a:rPr lang="en-US" sz="1100" i="1" dirty="0" smtClean="0"/>
              <a:t> </a:t>
            </a:r>
            <a:r>
              <a:rPr lang="sr-Cyrl-ME" sz="1100" i="1" dirty="0" smtClean="0"/>
              <a:t>снагу</a:t>
            </a:r>
            <a:r>
              <a:rPr lang="en-US" sz="1100" i="1" dirty="0" smtClean="0"/>
              <a:t> </a:t>
            </a:r>
            <a:r>
              <a:rPr lang="sr-Cyrl-ME" sz="1100" i="1" dirty="0" smtClean="0"/>
              <a:t>да</a:t>
            </a:r>
            <a:r>
              <a:rPr lang="en-US" sz="1100" i="1" dirty="0" smtClean="0"/>
              <a:t> </a:t>
            </a:r>
            <a:r>
              <a:rPr lang="sr-Cyrl-ME" sz="1100" i="1" dirty="0" smtClean="0"/>
              <a:t>некако</a:t>
            </a:r>
            <a:r>
              <a:rPr lang="en-US" sz="1100" i="1" dirty="0" smtClean="0"/>
              <a:t> </a:t>
            </a:r>
            <a:r>
              <a:rPr lang="sr-Cyrl-ME" sz="1100" i="1" dirty="0" smtClean="0"/>
              <a:t>све</a:t>
            </a:r>
            <a:r>
              <a:rPr lang="en-US" sz="1100" i="1" dirty="0" smtClean="0"/>
              <a:t> </a:t>
            </a:r>
            <a:r>
              <a:rPr lang="sr-Cyrl-ME" sz="1100" i="1" dirty="0" smtClean="0"/>
              <a:t>послове</a:t>
            </a:r>
            <a:r>
              <a:rPr lang="en-US" sz="1100" i="1" dirty="0" smtClean="0"/>
              <a:t> </a:t>
            </a:r>
            <a:r>
              <a:rPr lang="sr-Cyrl-ME" sz="1100" i="1" dirty="0" smtClean="0"/>
              <a:t>са</a:t>
            </a:r>
            <a:r>
              <a:rPr lang="en-US" sz="1100" i="1" dirty="0" smtClean="0"/>
              <a:t> </a:t>
            </a:r>
            <a:r>
              <a:rPr lang="sr-Cyrl-ME" sz="1100" i="1" dirty="0" smtClean="0"/>
              <a:t>лакоћом</a:t>
            </a:r>
            <a:r>
              <a:rPr lang="en-US" sz="1100" i="1" dirty="0" smtClean="0"/>
              <a:t> </a:t>
            </a:r>
            <a:r>
              <a:rPr lang="sr-Cyrl-ME" sz="1100" i="1" dirty="0" smtClean="0"/>
              <a:t>обављамо</a:t>
            </a:r>
            <a:r>
              <a:rPr lang="en-US" sz="1100" i="1" dirty="0" smtClean="0"/>
              <a:t>. </a:t>
            </a:r>
            <a:r>
              <a:rPr lang="sr-Cyrl-ME" sz="1100" i="1" dirty="0" smtClean="0"/>
              <a:t>Ученици</a:t>
            </a:r>
            <a:r>
              <a:rPr lang="en-US" sz="1100" i="1" dirty="0" smtClean="0"/>
              <a:t> </a:t>
            </a:r>
            <a:r>
              <a:rPr lang="sr-Cyrl-ME" sz="1100" i="1" dirty="0" smtClean="0"/>
              <a:t>су</a:t>
            </a:r>
            <a:r>
              <a:rPr lang="en-US" sz="1100" i="1" dirty="0" smtClean="0"/>
              <a:t> </a:t>
            </a:r>
            <a:r>
              <a:rPr lang="sr-Cyrl-ME" sz="1100" i="1" dirty="0" smtClean="0"/>
              <a:t>такође</a:t>
            </a:r>
            <a:r>
              <a:rPr lang="en-US" sz="1100" i="1" dirty="0" smtClean="0"/>
              <a:t> </a:t>
            </a:r>
            <a:r>
              <a:rPr lang="sr-Cyrl-ME" sz="1100" i="1" dirty="0" smtClean="0"/>
              <a:t>схватили</a:t>
            </a:r>
            <a:r>
              <a:rPr lang="en-US" sz="1100" i="1" dirty="0" smtClean="0"/>
              <a:t> </a:t>
            </a:r>
            <a:r>
              <a:rPr lang="sr-Cyrl-ME" sz="1100" i="1" dirty="0" smtClean="0"/>
              <a:t>изазов</a:t>
            </a:r>
            <a:r>
              <a:rPr lang="en-US" sz="1100" i="1" dirty="0" smtClean="0"/>
              <a:t> </a:t>
            </a:r>
            <a:r>
              <a:rPr lang="sr-Cyrl-ME" sz="1100" i="1" dirty="0" smtClean="0"/>
              <a:t>најмодернијих</a:t>
            </a:r>
            <a:r>
              <a:rPr lang="en-US" sz="1100" i="1" dirty="0" smtClean="0"/>
              <a:t> </a:t>
            </a:r>
            <a:r>
              <a:rPr lang="sr-Cyrl-ME" sz="1100" i="1" dirty="0" smtClean="0"/>
              <a:t>услова</a:t>
            </a:r>
            <a:r>
              <a:rPr lang="en-US" sz="1100" i="1" dirty="0" smtClean="0"/>
              <a:t> </a:t>
            </a:r>
            <a:r>
              <a:rPr lang="sr-Cyrl-ME" sz="1100" i="1" dirty="0" smtClean="0"/>
              <a:t>за</a:t>
            </a:r>
            <a:r>
              <a:rPr lang="en-US" sz="1100" i="1" dirty="0" smtClean="0"/>
              <a:t> </a:t>
            </a:r>
            <a:r>
              <a:rPr lang="sr-Cyrl-ME" sz="1100" i="1" dirty="0" smtClean="0"/>
              <a:t>рад</a:t>
            </a:r>
            <a:r>
              <a:rPr lang="en-US" sz="1100" i="1" dirty="0" smtClean="0"/>
              <a:t>, </a:t>
            </a:r>
            <a:r>
              <a:rPr lang="sr-Cyrl-ME" sz="1100" i="1" dirty="0" smtClean="0"/>
              <a:t>тако</a:t>
            </a:r>
            <a:r>
              <a:rPr lang="en-US" sz="1100" i="1" dirty="0" smtClean="0"/>
              <a:t> </a:t>
            </a:r>
            <a:r>
              <a:rPr lang="sr-Cyrl-ME" sz="1100" i="1" dirty="0" smtClean="0"/>
              <a:t>да</a:t>
            </a:r>
            <a:r>
              <a:rPr lang="en-US" sz="1100" i="1" dirty="0" smtClean="0"/>
              <a:t> </a:t>
            </a:r>
            <a:r>
              <a:rPr lang="sr-Cyrl-ME" sz="1100" i="1" dirty="0" smtClean="0"/>
              <a:t>су</a:t>
            </a:r>
            <a:r>
              <a:rPr lang="en-US" sz="1100" i="1" dirty="0" smtClean="0"/>
              <a:t> </a:t>
            </a:r>
            <a:r>
              <a:rPr lang="sr-Cyrl-ME" sz="1100" i="1" dirty="0" smtClean="0"/>
              <a:t>од</a:t>
            </a:r>
            <a:r>
              <a:rPr lang="en-US" sz="1100" i="1" dirty="0" smtClean="0"/>
              <a:t> </a:t>
            </a:r>
            <a:r>
              <a:rPr lang="sr-Cyrl-ME" sz="1100" i="1" dirty="0" smtClean="0"/>
              <a:t>првог</a:t>
            </a:r>
            <a:r>
              <a:rPr lang="en-US" sz="1100" i="1" dirty="0" smtClean="0"/>
              <a:t> </a:t>
            </a:r>
            <a:r>
              <a:rPr lang="sr-Cyrl-ME" sz="1100" i="1" dirty="0" smtClean="0"/>
              <a:t>дана</a:t>
            </a:r>
            <a:r>
              <a:rPr lang="en-US" sz="1100" i="1" dirty="0" smtClean="0"/>
              <a:t> </a:t>
            </a:r>
            <a:r>
              <a:rPr lang="sr-Cyrl-ME" sz="1100" i="1" dirty="0" smtClean="0"/>
              <a:t>схватили</a:t>
            </a:r>
            <a:r>
              <a:rPr lang="en-US" sz="1100" i="1" dirty="0" smtClean="0"/>
              <a:t> </a:t>
            </a:r>
            <a:r>
              <a:rPr lang="sr-Cyrl-ME" sz="1100" i="1" dirty="0" smtClean="0"/>
              <a:t>да</a:t>
            </a:r>
            <a:r>
              <a:rPr lang="en-US" sz="1100" i="1" dirty="0" smtClean="0"/>
              <a:t> </a:t>
            </a:r>
            <a:r>
              <a:rPr lang="sr-Cyrl-ME" sz="1100" i="1" dirty="0" smtClean="0"/>
              <a:t>се</a:t>
            </a:r>
            <a:r>
              <a:rPr lang="en-US" sz="1100" i="1" dirty="0" smtClean="0"/>
              <a:t> </a:t>
            </a:r>
            <a:r>
              <a:rPr lang="sr-Cyrl-ME" sz="1100" i="1" dirty="0" smtClean="0"/>
              <a:t>ред</a:t>
            </a:r>
            <a:r>
              <a:rPr lang="en-US" sz="1100" i="1" dirty="0" smtClean="0"/>
              <a:t>, </a:t>
            </a:r>
            <a:r>
              <a:rPr lang="sr-Cyrl-ME" sz="1100" i="1" dirty="0" smtClean="0"/>
              <a:t>рад</a:t>
            </a:r>
            <a:r>
              <a:rPr lang="en-US" sz="1100" i="1" dirty="0" smtClean="0"/>
              <a:t> </a:t>
            </a:r>
            <a:r>
              <a:rPr lang="sr-Cyrl-ME" sz="1100" i="1" dirty="0" smtClean="0"/>
              <a:t>и</a:t>
            </a:r>
            <a:r>
              <a:rPr lang="en-US" sz="1100" i="1" dirty="0" smtClean="0"/>
              <a:t> </a:t>
            </a:r>
            <a:r>
              <a:rPr lang="sr-Cyrl-ME" sz="1100" i="1" dirty="0" smtClean="0"/>
              <a:t>дисциплина</a:t>
            </a:r>
            <a:r>
              <a:rPr lang="en-US" sz="1100" i="1" dirty="0" smtClean="0"/>
              <a:t> </a:t>
            </a:r>
            <a:r>
              <a:rPr lang="sr-Cyrl-ME" sz="1100" i="1" dirty="0" smtClean="0"/>
              <a:t>подразумијевају</a:t>
            </a:r>
            <a:r>
              <a:rPr lang="en-US" sz="1100" i="1" dirty="0" smtClean="0"/>
              <a:t>. </a:t>
            </a:r>
            <a:r>
              <a:rPr lang="sr-Cyrl-ME" sz="1100" i="1" dirty="0" smtClean="0"/>
              <a:t>Чини</a:t>
            </a:r>
            <a:r>
              <a:rPr lang="en-US" sz="1100" i="1" dirty="0" smtClean="0"/>
              <a:t> </a:t>
            </a:r>
            <a:r>
              <a:rPr lang="sr-Cyrl-ME" sz="1100" i="1" dirty="0" smtClean="0"/>
              <a:t>нам</a:t>
            </a:r>
            <a:r>
              <a:rPr lang="en-US" sz="1100" i="1" dirty="0" smtClean="0"/>
              <a:t> </a:t>
            </a:r>
            <a:r>
              <a:rPr lang="sr-Cyrl-ME" sz="1100" i="1" dirty="0" smtClean="0"/>
              <a:t>се</a:t>
            </a:r>
            <a:r>
              <a:rPr lang="en-US" sz="1100" i="1" dirty="0" smtClean="0"/>
              <a:t> </a:t>
            </a:r>
            <a:r>
              <a:rPr lang="sr-Cyrl-ME" sz="1100" i="1" dirty="0" smtClean="0"/>
              <a:t>да</a:t>
            </a:r>
            <a:r>
              <a:rPr lang="en-US" sz="1100" i="1" dirty="0" smtClean="0"/>
              <a:t>  </a:t>
            </a:r>
            <a:r>
              <a:rPr lang="sr-Cyrl-ME" sz="1100" i="1" dirty="0" smtClean="0"/>
              <a:t>и</a:t>
            </a:r>
            <a:r>
              <a:rPr lang="en-US" sz="1100" i="1" dirty="0" smtClean="0"/>
              <a:t> </a:t>
            </a:r>
            <a:r>
              <a:rPr lang="sr-Cyrl-ME" sz="1100" i="1" dirty="0" smtClean="0"/>
              <a:t>ученици</a:t>
            </a:r>
            <a:r>
              <a:rPr lang="en-US" sz="1100" i="1" dirty="0" smtClean="0"/>
              <a:t> </a:t>
            </a:r>
            <a:r>
              <a:rPr lang="sr-Cyrl-ME" sz="1100" i="1" dirty="0" smtClean="0"/>
              <a:t>и</a:t>
            </a:r>
            <a:r>
              <a:rPr lang="en-US" sz="1100" i="1" dirty="0" smtClean="0"/>
              <a:t> </a:t>
            </a:r>
            <a:r>
              <a:rPr lang="sr-Cyrl-ME" sz="1100" i="1" dirty="0" smtClean="0"/>
              <a:t>наставници</a:t>
            </a:r>
            <a:r>
              <a:rPr lang="en-US" sz="1100" i="1" dirty="0" smtClean="0"/>
              <a:t> </a:t>
            </a:r>
            <a:r>
              <a:rPr lang="sr-Cyrl-ME" sz="1100" i="1" dirty="0" smtClean="0"/>
              <a:t>улажу</a:t>
            </a:r>
            <a:r>
              <a:rPr lang="en-US" sz="1100" i="1" dirty="0" smtClean="0"/>
              <a:t> </a:t>
            </a:r>
            <a:r>
              <a:rPr lang="sr-Cyrl-ME" sz="1100" i="1" dirty="0" smtClean="0"/>
              <a:t>максимум</a:t>
            </a:r>
            <a:r>
              <a:rPr lang="en-US" sz="1100" i="1" dirty="0" smtClean="0"/>
              <a:t> </a:t>
            </a:r>
            <a:r>
              <a:rPr lang="sr-Cyrl-ME" sz="1100" i="1" dirty="0" smtClean="0"/>
              <a:t>како</a:t>
            </a:r>
            <a:r>
              <a:rPr lang="en-US" sz="1100" i="1" dirty="0" smtClean="0"/>
              <a:t> </a:t>
            </a:r>
            <a:r>
              <a:rPr lang="sr-Cyrl-ME" sz="1100" i="1" dirty="0" smtClean="0"/>
              <a:t>би</a:t>
            </a:r>
            <a:r>
              <a:rPr lang="en-US" sz="1100" i="1" dirty="0" smtClean="0"/>
              <a:t> </a:t>
            </a:r>
            <a:r>
              <a:rPr lang="sr-Cyrl-ME" sz="1100" i="1" dirty="0" smtClean="0"/>
              <a:t>оправдали</a:t>
            </a:r>
            <a:r>
              <a:rPr lang="en-US" sz="1100" i="1" dirty="0" smtClean="0"/>
              <a:t> </a:t>
            </a:r>
            <a:r>
              <a:rPr lang="sr-Cyrl-ME" sz="1100" i="1" dirty="0" smtClean="0"/>
              <a:t>епитет</a:t>
            </a:r>
            <a:r>
              <a:rPr lang="en-US" sz="1100" i="1" dirty="0" smtClean="0"/>
              <a:t> </a:t>
            </a:r>
            <a:r>
              <a:rPr lang="sr-Cyrl-ME" sz="1100" i="1" dirty="0" smtClean="0"/>
              <a:t>најмодерније</a:t>
            </a:r>
            <a:r>
              <a:rPr lang="en-US" sz="1100" i="1" dirty="0" smtClean="0"/>
              <a:t> </a:t>
            </a:r>
            <a:r>
              <a:rPr lang="sr-Cyrl-ME" sz="1100" i="1" dirty="0" smtClean="0"/>
              <a:t>школе</a:t>
            </a:r>
            <a:r>
              <a:rPr lang="en-US" sz="1100" i="1" dirty="0" smtClean="0"/>
              <a:t> </a:t>
            </a:r>
            <a:r>
              <a:rPr lang="sr-Cyrl-ME" sz="1100" i="1" dirty="0" smtClean="0"/>
              <a:t>у</a:t>
            </a:r>
            <a:r>
              <a:rPr lang="en-US" sz="1100" i="1" dirty="0" smtClean="0"/>
              <a:t> </a:t>
            </a:r>
            <a:r>
              <a:rPr lang="sr-Cyrl-ME" sz="1100" i="1" dirty="0" smtClean="0"/>
              <a:t>држави</a:t>
            </a:r>
            <a:r>
              <a:rPr lang="en-US" sz="1100" i="1" dirty="0" smtClean="0"/>
              <a:t>. </a:t>
            </a:r>
            <a:r>
              <a:rPr lang="sr-Cyrl-ME" sz="1100" i="1" dirty="0" smtClean="0"/>
              <a:t>Истицем</a:t>
            </a:r>
            <a:r>
              <a:rPr lang="en-US" sz="1100" i="1" dirty="0" smtClean="0"/>
              <a:t> </a:t>
            </a:r>
            <a:r>
              <a:rPr lang="sr-Cyrl-ME" sz="1100" i="1" dirty="0" smtClean="0"/>
              <a:t>да</a:t>
            </a:r>
            <a:r>
              <a:rPr lang="en-US" sz="1100" i="1" dirty="0" smtClean="0"/>
              <a:t> </a:t>
            </a:r>
            <a:r>
              <a:rPr lang="sr-Cyrl-ME" sz="1100" i="1" dirty="0" smtClean="0"/>
              <a:t>смо</a:t>
            </a:r>
            <a:r>
              <a:rPr lang="en-US" sz="1100" i="1" dirty="0" smtClean="0"/>
              <a:t> </a:t>
            </a:r>
            <a:r>
              <a:rPr lang="sr-Cyrl-ME" sz="1100" i="1" dirty="0" smtClean="0"/>
              <a:t>посебну</a:t>
            </a:r>
            <a:r>
              <a:rPr lang="en-US" sz="1100" i="1" dirty="0" smtClean="0"/>
              <a:t> </a:t>
            </a:r>
            <a:r>
              <a:rPr lang="sr-Cyrl-ME" sz="1100" i="1" dirty="0" smtClean="0"/>
              <a:t>пажњу</a:t>
            </a:r>
            <a:r>
              <a:rPr lang="en-US" sz="1100" i="1" dirty="0" smtClean="0"/>
              <a:t> </a:t>
            </a:r>
            <a:r>
              <a:rPr lang="sr-Cyrl-ME" sz="1100" i="1" dirty="0" smtClean="0"/>
              <a:t>посветили</a:t>
            </a:r>
            <a:r>
              <a:rPr lang="en-US" sz="1100" i="1" dirty="0" smtClean="0"/>
              <a:t> </a:t>
            </a:r>
            <a:r>
              <a:rPr lang="sr-Cyrl-ME" sz="1100" i="1" dirty="0" smtClean="0"/>
              <a:t>осавремењавању</a:t>
            </a:r>
            <a:r>
              <a:rPr lang="en-US" sz="1100" i="1" dirty="0" smtClean="0"/>
              <a:t> </a:t>
            </a:r>
            <a:r>
              <a:rPr lang="sr-Cyrl-ME" sz="1100" i="1" dirty="0" smtClean="0"/>
              <a:t>наставног</a:t>
            </a:r>
            <a:r>
              <a:rPr lang="en-US" sz="1100" i="1" dirty="0" smtClean="0"/>
              <a:t> </a:t>
            </a:r>
            <a:r>
              <a:rPr lang="sr-Cyrl-ME" sz="1100" i="1" dirty="0" smtClean="0"/>
              <a:t>процеса</a:t>
            </a:r>
            <a:r>
              <a:rPr lang="en-US" sz="1100" i="1" dirty="0" smtClean="0"/>
              <a:t>, </a:t>
            </a:r>
            <a:r>
              <a:rPr lang="sr-Cyrl-ME" sz="1100" i="1" dirty="0" smtClean="0"/>
              <a:t>што</a:t>
            </a:r>
            <a:r>
              <a:rPr lang="en-US" sz="1100" i="1" dirty="0" smtClean="0"/>
              <a:t> </a:t>
            </a:r>
            <a:r>
              <a:rPr lang="sr-Cyrl-ME" sz="1100" i="1" dirty="0" smtClean="0"/>
              <a:t>потврђује</a:t>
            </a:r>
            <a:r>
              <a:rPr lang="en-US" sz="1100" i="1" dirty="0" smtClean="0"/>
              <a:t> </a:t>
            </a:r>
            <a:r>
              <a:rPr lang="sr-Cyrl-ME" sz="1100" i="1" dirty="0" smtClean="0"/>
              <a:t>учешће</a:t>
            </a:r>
            <a:r>
              <a:rPr lang="en-US" sz="1100" i="1" dirty="0" smtClean="0"/>
              <a:t> </a:t>
            </a:r>
            <a:r>
              <a:rPr lang="sr-Cyrl-ME" sz="1100" i="1" dirty="0" smtClean="0"/>
              <a:t>наставника</a:t>
            </a:r>
            <a:r>
              <a:rPr lang="en-US" sz="1100" i="1" dirty="0" smtClean="0"/>
              <a:t> </a:t>
            </a:r>
            <a:r>
              <a:rPr lang="sr-Cyrl-ME" sz="1100" i="1" dirty="0" smtClean="0"/>
              <a:t>на</a:t>
            </a:r>
            <a:r>
              <a:rPr lang="en-US" sz="1100" i="1" dirty="0" smtClean="0"/>
              <a:t> </a:t>
            </a:r>
            <a:r>
              <a:rPr lang="sr-Cyrl-ME" sz="1100" i="1" dirty="0" smtClean="0"/>
              <a:t>бројним</a:t>
            </a:r>
            <a:r>
              <a:rPr lang="en-US" sz="1100" i="1" dirty="0" smtClean="0"/>
              <a:t> </a:t>
            </a:r>
            <a:r>
              <a:rPr lang="sr-Cyrl-ME" sz="1100" i="1" dirty="0" smtClean="0"/>
              <a:t>семинарима</a:t>
            </a:r>
            <a:r>
              <a:rPr lang="en-US" sz="1100" i="1" dirty="0" smtClean="0"/>
              <a:t>, </a:t>
            </a:r>
            <a:r>
              <a:rPr lang="sr-Cyrl-ME" sz="1100" i="1" dirty="0" smtClean="0"/>
              <a:t>одржани</a:t>
            </a:r>
            <a:r>
              <a:rPr lang="en-US" sz="1100" i="1" dirty="0" smtClean="0"/>
              <a:t> </a:t>
            </a:r>
            <a:r>
              <a:rPr lang="sr-Cyrl-ME" sz="1100" i="1" dirty="0" smtClean="0"/>
              <a:t>су</a:t>
            </a:r>
            <a:r>
              <a:rPr lang="en-US" sz="1100" i="1" dirty="0" smtClean="0"/>
              <a:t> </a:t>
            </a:r>
            <a:r>
              <a:rPr lang="sr-Cyrl-ME" sz="1100" i="1" dirty="0" smtClean="0"/>
              <a:t>огледни</a:t>
            </a:r>
            <a:r>
              <a:rPr lang="en-US" sz="1100" i="1" dirty="0" smtClean="0"/>
              <a:t> </a:t>
            </a:r>
            <a:r>
              <a:rPr lang="sr-Cyrl-ME" sz="1100" i="1" dirty="0" smtClean="0"/>
              <a:t>и</a:t>
            </a:r>
            <a:r>
              <a:rPr lang="en-US" sz="1100" i="1" dirty="0" smtClean="0"/>
              <a:t> </a:t>
            </a:r>
            <a:r>
              <a:rPr lang="sr-Cyrl-ME" sz="1100" i="1" dirty="0" smtClean="0"/>
              <a:t>угледни</a:t>
            </a:r>
            <a:r>
              <a:rPr lang="en-US" sz="1100" i="1" dirty="0" smtClean="0"/>
              <a:t> </a:t>
            </a:r>
            <a:r>
              <a:rPr lang="sr-Cyrl-ME" sz="1100" i="1" dirty="0" smtClean="0"/>
              <a:t>часови</a:t>
            </a:r>
            <a:r>
              <a:rPr lang="en-US" sz="1100" i="1" dirty="0" smtClean="0"/>
              <a:t>, </a:t>
            </a:r>
            <a:r>
              <a:rPr lang="sr-Cyrl-ME" sz="1100" i="1" dirty="0" smtClean="0"/>
              <a:t>анкете</a:t>
            </a:r>
            <a:r>
              <a:rPr lang="en-US" sz="1100" i="1" dirty="0" smtClean="0"/>
              <a:t> </a:t>
            </a:r>
            <a:r>
              <a:rPr lang="sr-Cyrl-ME" sz="1100" i="1" dirty="0" smtClean="0"/>
              <a:t>у</a:t>
            </a:r>
            <a:r>
              <a:rPr lang="en-US" sz="1100" i="1" dirty="0" smtClean="0"/>
              <a:t> </a:t>
            </a:r>
            <a:r>
              <a:rPr lang="sr-Cyrl-ME" sz="1100" i="1" dirty="0" smtClean="0"/>
              <a:t>циљу</a:t>
            </a:r>
            <a:r>
              <a:rPr lang="en-US" sz="1100" i="1" dirty="0" smtClean="0"/>
              <a:t> </a:t>
            </a:r>
            <a:r>
              <a:rPr lang="sr-Cyrl-ME" sz="1100" i="1" dirty="0" smtClean="0"/>
              <a:t>побољшања</a:t>
            </a:r>
            <a:r>
              <a:rPr lang="en-US" sz="1100" i="1" dirty="0" smtClean="0"/>
              <a:t> </a:t>
            </a:r>
            <a:r>
              <a:rPr lang="sr-Cyrl-ME" sz="1100" i="1" dirty="0" smtClean="0"/>
              <a:t>наставног</a:t>
            </a:r>
            <a:r>
              <a:rPr lang="en-US" sz="1100" i="1" dirty="0" smtClean="0"/>
              <a:t> </a:t>
            </a:r>
            <a:r>
              <a:rPr lang="sr-Cyrl-ME" sz="1100" i="1" dirty="0" smtClean="0"/>
              <a:t>процеса</a:t>
            </a:r>
            <a:r>
              <a:rPr lang="en-US" sz="1100" i="1" dirty="0" smtClean="0"/>
              <a:t>. </a:t>
            </a:r>
            <a:r>
              <a:rPr lang="sr-Cyrl-ME" sz="1100" i="1" dirty="0" smtClean="0"/>
              <a:t>Да</a:t>
            </a:r>
            <a:r>
              <a:rPr lang="en-US" sz="1100" i="1" dirty="0" smtClean="0"/>
              <a:t> </a:t>
            </a:r>
            <a:r>
              <a:rPr lang="sr-Cyrl-ME" sz="1100" i="1" dirty="0" smtClean="0"/>
              <a:t>је</a:t>
            </a:r>
            <a:r>
              <a:rPr lang="en-US" sz="1100" i="1" dirty="0" smtClean="0"/>
              <a:t> </a:t>
            </a:r>
            <a:r>
              <a:rPr lang="sr-Cyrl-ME" sz="1100" i="1" dirty="0" smtClean="0"/>
              <a:t>у</a:t>
            </a:r>
            <a:r>
              <a:rPr lang="en-US" sz="1100" i="1" dirty="0" smtClean="0"/>
              <a:t> </a:t>
            </a:r>
            <a:r>
              <a:rPr lang="sr-Cyrl-ME" sz="1100" i="1" dirty="0" smtClean="0"/>
              <a:t>питању</a:t>
            </a:r>
            <a:r>
              <a:rPr lang="en-US" sz="1100" i="1" dirty="0" smtClean="0"/>
              <a:t> </a:t>
            </a:r>
            <a:r>
              <a:rPr lang="sr-Cyrl-ME" sz="1100" i="1" dirty="0" smtClean="0"/>
              <a:t>велики</a:t>
            </a:r>
            <a:r>
              <a:rPr lang="en-US" sz="1100" i="1" dirty="0" smtClean="0"/>
              <a:t> </a:t>
            </a:r>
            <a:r>
              <a:rPr lang="sr-Cyrl-ME" sz="1100" i="1" dirty="0" smtClean="0"/>
              <a:t>рад</a:t>
            </a:r>
            <a:r>
              <a:rPr lang="en-US" sz="1100" i="1" dirty="0" smtClean="0"/>
              <a:t>, </a:t>
            </a:r>
            <a:r>
              <a:rPr lang="sr-Cyrl-ME" sz="1100" i="1" dirty="0" smtClean="0"/>
              <a:t>истичем</a:t>
            </a:r>
            <a:r>
              <a:rPr lang="en-US" sz="1100" i="1" dirty="0" smtClean="0"/>
              <a:t> </a:t>
            </a:r>
            <a:r>
              <a:rPr lang="sr-Cyrl-ME" sz="1100" i="1" dirty="0" smtClean="0"/>
              <a:t>податак</a:t>
            </a:r>
            <a:r>
              <a:rPr lang="en-US" sz="1100" i="1" dirty="0" smtClean="0"/>
              <a:t> </a:t>
            </a:r>
            <a:r>
              <a:rPr lang="sr-Cyrl-ME" sz="1100" i="1" dirty="0" smtClean="0"/>
              <a:t>да</a:t>
            </a:r>
            <a:r>
              <a:rPr lang="en-US" sz="1100" i="1" dirty="0" smtClean="0"/>
              <a:t> </a:t>
            </a:r>
            <a:r>
              <a:rPr lang="sr-Cyrl-ME" sz="1100" i="1" dirty="0" smtClean="0"/>
              <a:t>је</a:t>
            </a:r>
            <a:r>
              <a:rPr lang="en-US" sz="1100" i="1" dirty="0" smtClean="0"/>
              <a:t> </a:t>
            </a:r>
            <a:r>
              <a:rPr lang="sr-Cyrl-ME" sz="1100" i="1" dirty="0" smtClean="0"/>
              <a:t>наша</a:t>
            </a:r>
            <a:r>
              <a:rPr lang="en-US" sz="1100" i="1" dirty="0" smtClean="0"/>
              <a:t> </a:t>
            </a:r>
            <a:r>
              <a:rPr lang="sr-Cyrl-ME" sz="1100" i="1" dirty="0" smtClean="0"/>
              <a:t>школа</a:t>
            </a:r>
            <a:r>
              <a:rPr lang="en-US" sz="1100" i="1" dirty="0" smtClean="0"/>
              <a:t> </a:t>
            </a:r>
            <a:r>
              <a:rPr lang="sr-Cyrl-ME" sz="1100" i="1" dirty="0" smtClean="0"/>
              <a:t>освојила</a:t>
            </a:r>
            <a:r>
              <a:rPr lang="en-US" sz="1100" i="1" dirty="0" smtClean="0"/>
              <a:t> </a:t>
            </a:r>
            <a:r>
              <a:rPr lang="sr-Cyrl-ME" sz="1100" i="1" dirty="0" smtClean="0"/>
              <a:t>друго</a:t>
            </a:r>
            <a:r>
              <a:rPr lang="en-US" sz="1100" i="1" dirty="0" smtClean="0"/>
              <a:t> </a:t>
            </a:r>
            <a:r>
              <a:rPr lang="sr-Cyrl-ME" sz="1100" i="1" dirty="0" smtClean="0"/>
              <a:t>мјесто</a:t>
            </a:r>
            <a:r>
              <a:rPr lang="en-US" sz="1100" i="1" dirty="0" smtClean="0"/>
              <a:t> </a:t>
            </a:r>
            <a:r>
              <a:rPr lang="sr-Cyrl-ME" sz="1100" i="1" dirty="0" smtClean="0"/>
              <a:t>на</a:t>
            </a:r>
            <a:r>
              <a:rPr lang="en-US" sz="1100" i="1" dirty="0" smtClean="0"/>
              <a:t> </a:t>
            </a:r>
            <a:r>
              <a:rPr lang="sr-Cyrl-ME" sz="1100" i="1" dirty="0" smtClean="0"/>
              <a:t>државном</a:t>
            </a:r>
            <a:r>
              <a:rPr lang="en-US" sz="1100" i="1" dirty="0" smtClean="0"/>
              <a:t> </a:t>
            </a:r>
            <a:r>
              <a:rPr lang="sr-Cyrl-ME" sz="1100" i="1" dirty="0" smtClean="0"/>
              <a:t>такмичењу</a:t>
            </a:r>
            <a:r>
              <a:rPr lang="en-US" sz="1100" i="1" dirty="0" smtClean="0"/>
              <a:t> ,,</a:t>
            </a:r>
            <a:r>
              <a:rPr lang="sr-Cyrl-ME" sz="1100" i="1" dirty="0" smtClean="0"/>
              <a:t>Креативни</a:t>
            </a:r>
            <a:r>
              <a:rPr lang="en-US" sz="1100" i="1" dirty="0" smtClean="0"/>
              <a:t> </a:t>
            </a:r>
            <a:r>
              <a:rPr lang="sr-Cyrl-ME" sz="1100" i="1" dirty="0" smtClean="0"/>
              <a:t>час</a:t>
            </a:r>
            <a:r>
              <a:rPr lang="en-US" sz="1100" i="1" dirty="0" smtClean="0"/>
              <a:t>” </a:t>
            </a:r>
            <a:r>
              <a:rPr lang="sr-Cyrl-ME" sz="1100" i="1" dirty="0" smtClean="0"/>
              <a:t>у</a:t>
            </a:r>
            <a:r>
              <a:rPr lang="en-US" sz="1100" i="1" dirty="0" smtClean="0"/>
              <a:t> </a:t>
            </a:r>
            <a:r>
              <a:rPr lang="sr-Cyrl-ME" sz="1100" i="1" dirty="0" smtClean="0"/>
              <a:t>организацији</a:t>
            </a:r>
            <a:r>
              <a:rPr lang="en-US" sz="1100" i="1" dirty="0" smtClean="0"/>
              <a:t> </a:t>
            </a:r>
            <a:r>
              <a:rPr lang="sr-Cyrl-ME" sz="1100" i="1" dirty="0" smtClean="0"/>
              <a:t>Завода</a:t>
            </a:r>
            <a:r>
              <a:rPr lang="en-US" sz="1100" i="1" dirty="0" smtClean="0"/>
              <a:t> </a:t>
            </a:r>
            <a:r>
              <a:rPr lang="sr-Cyrl-ME" sz="1100" i="1" dirty="0" smtClean="0"/>
              <a:t>за</a:t>
            </a:r>
            <a:r>
              <a:rPr lang="en-US" sz="1100" i="1" dirty="0" smtClean="0"/>
              <a:t> </a:t>
            </a:r>
            <a:r>
              <a:rPr lang="sr-Cyrl-ME" sz="1100" i="1" dirty="0" smtClean="0"/>
              <a:t>школство</a:t>
            </a:r>
            <a:r>
              <a:rPr lang="en-US" sz="1100" i="1" dirty="0" smtClean="0"/>
              <a:t>. </a:t>
            </a:r>
            <a:r>
              <a:rPr lang="sr-Cyrl-ME" sz="1100" i="1" dirty="0" smtClean="0"/>
              <a:t>Час</a:t>
            </a:r>
            <a:r>
              <a:rPr lang="en-US" sz="1100" i="1" dirty="0" smtClean="0"/>
              <a:t> </a:t>
            </a:r>
            <a:r>
              <a:rPr lang="sr-Cyrl-ME" sz="1100" i="1" dirty="0" smtClean="0"/>
              <a:t>су</a:t>
            </a:r>
            <a:r>
              <a:rPr lang="en-US" sz="1100" i="1" dirty="0" smtClean="0"/>
              <a:t> </a:t>
            </a:r>
            <a:r>
              <a:rPr lang="sr-Cyrl-ME" sz="1100" i="1" dirty="0" smtClean="0"/>
              <a:t>реализовали</a:t>
            </a:r>
            <a:r>
              <a:rPr lang="en-US" sz="1100" i="1" dirty="0" smtClean="0"/>
              <a:t> </a:t>
            </a:r>
            <a:r>
              <a:rPr lang="sr-Cyrl-ME" sz="1100" i="1" dirty="0" smtClean="0"/>
              <a:t>проф</a:t>
            </a:r>
            <a:r>
              <a:rPr lang="en-US" sz="1100" i="1" dirty="0" smtClean="0"/>
              <a:t>.</a:t>
            </a:r>
            <a:r>
              <a:rPr lang="sr-Cyrl-ME" sz="1100" i="1" dirty="0" smtClean="0"/>
              <a:t>Вероника</a:t>
            </a:r>
            <a:r>
              <a:rPr lang="en-US" sz="1100" i="1" dirty="0" smtClean="0"/>
              <a:t> </a:t>
            </a:r>
            <a:r>
              <a:rPr lang="sr-Cyrl-ME" sz="1100" i="1" dirty="0" smtClean="0"/>
              <a:t>Рутовић</a:t>
            </a:r>
            <a:r>
              <a:rPr lang="en-US" sz="1100" i="1" dirty="0" smtClean="0"/>
              <a:t> </a:t>
            </a:r>
            <a:r>
              <a:rPr lang="sr-Cyrl-ME" sz="1100" i="1" dirty="0" smtClean="0"/>
              <a:t>и</a:t>
            </a:r>
            <a:r>
              <a:rPr lang="en-US" sz="1100" i="1" dirty="0" smtClean="0"/>
              <a:t> </a:t>
            </a:r>
            <a:r>
              <a:rPr lang="sr-Cyrl-ME" sz="1100" i="1" dirty="0" smtClean="0"/>
              <a:t>Ана</a:t>
            </a:r>
            <a:r>
              <a:rPr lang="en-US" sz="1100" i="1" dirty="0" smtClean="0"/>
              <a:t> </a:t>
            </a:r>
            <a:r>
              <a:rPr lang="sr-Cyrl-ME" sz="1100" i="1" dirty="0" smtClean="0"/>
              <a:t>Кљајевић</a:t>
            </a:r>
            <a:r>
              <a:rPr lang="en-US" sz="1100" i="1" dirty="0" smtClean="0"/>
              <a:t> </a:t>
            </a:r>
            <a:r>
              <a:rPr lang="sr-Cyrl-ME" sz="1100" i="1" dirty="0" smtClean="0"/>
              <a:t>уз</a:t>
            </a:r>
            <a:r>
              <a:rPr lang="en-US" sz="1100" i="1" dirty="0" smtClean="0"/>
              <a:t> </a:t>
            </a:r>
            <a:r>
              <a:rPr lang="sr-Cyrl-ME" sz="1100" i="1" dirty="0" smtClean="0"/>
              <a:t>компјутерску</a:t>
            </a:r>
            <a:r>
              <a:rPr lang="en-US" sz="1100" i="1" dirty="0" smtClean="0"/>
              <a:t> </a:t>
            </a:r>
            <a:r>
              <a:rPr lang="sr-Cyrl-ME" sz="1100" i="1" dirty="0" smtClean="0"/>
              <a:t>помоћ</a:t>
            </a:r>
            <a:r>
              <a:rPr lang="en-US" sz="1100" i="1" dirty="0" smtClean="0"/>
              <a:t> </a:t>
            </a:r>
            <a:r>
              <a:rPr lang="sr-Cyrl-ME" sz="1100" i="1" dirty="0" smtClean="0"/>
              <a:t>проф</a:t>
            </a:r>
            <a:r>
              <a:rPr lang="en-US" sz="1100" i="1" dirty="0" smtClean="0"/>
              <a:t>.</a:t>
            </a:r>
            <a:r>
              <a:rPr lang="sr-Cyrl-ME" sz="1100" i="1" dirty="0" smtClean="0"/>
              <a:t>Жељка</a:t>
            </a:r>
            <a:r>
              <a:rPr lang="en-US" sz="1100" i="1" dirty="0" smtClean="0"/>
              <a:t> </a:t>
            </a:r>
            <a:r>
              <a:rPr lang="sr-Cyrl-ME" sz="1100" i="1" dirty="0" smtClean="0"/>
              <a:t>Пајовића</a:t>
            </a:r>
            <a:r>
              <a:rPr lang="en-US" sz="1100" i="1" dirty="0" smtClean="0"/>
              <a:t> </a:t>
            </a:r>
            <a:r>
              <a:rPr lang="sr-Cyrl-ME" sz="1100" i="1" dirty="0" smtClean="0"/>
              <a:t>и</a:t>
            </a:r>
            <a:r>
              <a:rPr lang="en-US" sz="1100" i="1" dirty="0" smtClean="0"/>
              <a:t> </a:t>
            </a:r>
            <a:r>
              <a:rPr lang="sr-Cyrl-ME" sz="1100" i="1" dirty="0" smtClean="0"/>
              <a:t>Велибора</a:t>
            </a:r>
            <a:r>
              <a:rPr lang="en-US" sz="1100" i="1" dirty="0" smtClean="0"/>
              <a:t> </a:t>
            </a:r>
            <a:r>
              <a:rPr lang="sr-Cyrl-ME" sz="1100" i="1" dirty="0" smtClean="0"/>
              <a:t>Илића</a:t>
            </a:r>
            <a:r>
              <a:rPr lang="en-US" sz="1100" i="1" dirty="0" smtClean="0"/>
              <a:t>. </a:t>
            </a:r>
            <a:r>
              <a:rPr lang="sr-Cyrl-ME" sz="1100" i="1" dirty="0" smtClean="0"/>
              <a:t>Морам</a:t>
            </a:r>
            <a:r>
              <a:rPr lang="en-US" sz="1100" i="1" dirty="0" smtClean="0"/>
              <a:t> </a:t>
            </a:r>
            <a:r>
              <a:rPr lang="sr-Cyrl-ME" sz="1100" i="1" dirty="0" smtClean="0"/>
              <a:t>напоменути</a:t>
            </a:r>
            <a:r>
              <a:rPr lang="en-US" sz="1100" i="1" dirty="0" smtClean="0"/>
              <a:t> </a:t>
            </a:r>
            <a:r>
              <a:rPr lang="sr-Cyrl-ME" sz="1100" i="1" dirty="0" smtClean="0"/>
              <a:t>да</a:t>
            </a:r>
            <a:r>
              <a:rPr lang="en-US" sz="1100" i="1" dirty="0" smtClean="0"/>
              <a:t> </a:t>
            </a:r>
            <a:r>
              <a:rPr lang="sr-Cyrl-ME" sz="1100" i="1" dirty="0" smtClean="0"/>
              <a:t>смо</a:t>
            </a:r>
            <a:r>
              <a:rPr lang="en-US" sz="1100" i="1" dirty="0" smtClean="0"/>
              <a:t> </a:t>
            </a:r>
            <a:r>
              <a:rPr lang="sr-Cyrl-ME" sz="1100" i="1" dirty="0" smtClean="0"/>
              <a:t>и</a:t>
            </a:r>
            <a:r>
              <a:rPr lang="en-US" sz="1100" i="1" dirty="0" smtClean="0"/>
              <a:t> </a:t>
            </a:r>
            <a:r>
              <a:rPr lang="sr-Cyrl-ME" sz="1100" i="1" dirty="0" smtClean="0"/>
              <a:t>прошле</a:t>
            </a:r>
            <a:r>
              <a:rPr lang="en-US" sz="1100" i="1" dirty="0" smtClean="0"/>
              <a:t> </a:t>
            </a:r>
            <a:r>
              <a:rPr lang="sr-Cyrl-ME" sz="1100" i="1" dirty="0" smtClean="0"/>
              <a:t>школ</a:t>
            </a:r>
            <a:r>
              <a:rPr lang="en-US" sz="1100" i="1" dirty="0" smtClean="0"/>
              <a:t>.</a:t>
            </a:r>
            <a:r>
              <a:rPr lang="sr-Cyrl-ME" sz="1100" i="1" dirty="0" smtClean="0"/>
              <a:t>године</a:t>
            </a:r>
            <a:r>
              <a:rPr lang="en-US" sz="1100" i="1" dirty="0" smtClean="0"/>
              <a:t> </a:t>
            </a:r>
            <a:r>
              <a:rPr lang="sr-Cyrl-ME" sz="1100" i="1" dirty="0" smtClean="0"/>
              <a:t>освојили</a:t>
            </a:r>
            <a:r>
              <a:rPr lang="en-US" sz="1100" i="1" dirty="0" smtClean="0"/>
              <a:t> </a:t>
            </a:r>
            <a:r>
              <a:rPr lang="sr-Cyrl-ME" sz="1100" i="1" dirty="0" smtClean="0"/>
              <a:t>прво</a:t>
            </a:r>
            <a:r>
              <a:rPr lang="en-US" sz="1100" i="1" dirty="0" smtClean="0"/>
              <a:t> </a:t>
            </a:r>
            <a:r>
              <a:rPr lang="sr-Cyrl-ME" sz="1100" i="1" dirty="0" smtClean="0"/>
              <a:t>мјесто</a:t>
            </a:r>
            <a:r>
              <a:rPr lang="en-US" sz="1100" i="1" dirty="0" smtClean="0"/>
              <a:t> </a:t>
            </a:r>
            <a:r>
              <a:rPr lang="sr-Cyrl-ME" sz="1100" i="1" dirty="0" smtClean="0"/>
              <a:t>на</a:t>
            </a:r>
            <a:r>
              <a:rPr lang="en-US" sz="1100" i="1" dirty="0" smtClean="0"/>
              <a:t> </a:t>
            </a:r>
            <a:r>
              <a:rPr lang="sr-Cyrl-ME" sz="1100" i="1" dirty="0" smtClean="0"/>
              <a:t>истом</a:t>
            </a:r>
            <a:r>
              <a:rPr lang="en-US" sz="1100" i="1" dirty="0" smtClean="0"/>
              <a:t> </a:t>
            </a:r>
            <a:r>
              <a:rPr lang="sr-Cyrl-ME" sz="1100" i="1" dirty="0" smtClean="0"/>
              <a:t>конкурсу</a:t>
            </a:r>
            <a:r>
              <a:rPr lang="en-US" sz="1100" i="1" dirty="0" smtClean="0"/>
              <a:t>, </a:t>
            </a:r>
            <a:r>
              <a:rPr lang="sr-Cyrl-ME" sz="1100" i="1" dirty="0" smtClean="0"/>
              <a:t>ментор</a:t>
            </a:r>
            <a:r>
              <a:rPr lang="en-US" sz="1100" i="1" dirty="0" smtClean="0"/>
              <a:t> </a:t>
            </a:r>
            <a:r>
              <a:rPr lang="sr-Cyrl-ME" sz="1100" i="1" dirty="0" smtClean="0"/>
              <a:t>проф</a:t>
            </a:r>
            <a:r>
              <a:rPr lang="en-US" sz="1100" i="1" dirty="0" smtClean="0"/>
              <a:t>.</a:t>
            </a:r>
            <a:r>
              <a:rPr lang="sr-Cyrl-ME" sz="1100" i="1" dirty="0" smtClean="0"/>
              <a:t>Тијана</a:t>
            </a:r>
            <a:r>
              <a:rPr lang="en-US" sz="1100" i="1" dirty="0" smtClean="0"/>
              <a:t> </a:t>
            </a:r>
            <a:r>
              <a:rPr lang="sr-Cyrl-ME" sz="1100" i="1" dirty="0" smtClean="0"/>
              <a:t>Луковић</a:t>
            </a:r>
            <a:r>
              <a:rPr lang="en-US" sz="1100" i="1" dirty="0" smtClean="0"/>
              <a:t>.</a:t>
            </a:r>
            <a:br>
              <a:rPr lang="en-US" sz="1100" i="1" dirty="0" smtClean="0"/>
            </a:br>
            <a:r>
              <a:rPr lang="en-US" sz="1100" b="1" i="1" dirty="0" smtClean="0"/>
              <a:t>             </a:t>
            </a:r>
            <a:r>
              <a:rPr lang="sr-Cyrl-ME" sz="1100" b="1" i="1" dirty="0" smtClean="0"/>
              <a:t>Имате</a:t>
            </a:r>
            <a:r>
              <a:rPr lang="en-US" sz="1100" b="1" i="1" dirty="0" smtClean="0"/>
              <a:t> </a:t>
            </a:r>
            <a:r>
              <a:rPr lang="sr-Cyrl-ME" sz="1100" b="1" i="1" dirty="0" smtClean="0"/>
              <a:t>ли</a:t>
            </a:r>
            <a:r>
              <a:rPr lang="en-US" sz="1100" b="1" i="1" dirty="0" smtClean="0"/>
              <a:t> </a:t>
            </a:r>
            <a:r>
              <a:rPr lang="sr-Cyrl-ME" sz="1100" b="1" i="1" dirty="0" smtClean="0"/>
              <a:t>неку</a:t>
            </a:r>
            <a:r>
              <a:rPr lang="en-US" sz="1100" b="1" i="1" dirty="0" smtClean="0"/>
              <a:t> </a:t>
            </a:r>
            <a:r>
              <a:rPr lang="sr-Cyrl-ME" sz="1100" b="1" i="1" dirty="0" smtClean="0"/>
              <a:t>поруку</a:t>
            </a:r>
            <a:r>
              <a:rPr lang="en-US" sz="1100" b="1" i="1" dirty="0" smtClean="0"/>
              <a:t> </a:t>
            </a:r>
            <a:r>
              <a:rPr lang="sr-Cyrl-ME" sz="1100" b="1" i="1" dirty="0" smtClean="0"/>
              <a:t>поводом</a:t>
            </a:r>
            <a:r>
              <a:rPr lang="en-US" sz="1100" b="1" i="1" dirty="0" smtClean="0"/>
              <a:t> </a:t>
            </a:r>
            <a:r>
              <a:rPr lang="sr-Cyrl-ME" sz="1100" b="1" i="1" dirty="0" smtClean="0"/>
              <a:t>првог</a:t>
            </a:r>
            <a:r>
              <a:rPr lang="en-US" sz="1100" b="1" i="1" dirty="0" smtClean="0"/>
              <a:t> </a:t>
            </a:r>
            <a:r>
              <a:rPr lang="sr-Cyrl-ME" sz="1100" b="1" i="1" dirty="0" smtClean="0"/>
              <a:t>рођендана</a:t>
            </a:r>
            <a:r>
              <a:rPr lang="en-US" sz="1100" b="1" i="1" dirty="0" smtClean="0"/>
              <a:t>?</a:t>
            </a:r>
            <a:r>
              <a:rPr lang="en-US" sz="1100" i="1" dirty="0" smtClean="0"/>
              <a:t/>
            </a:r>
            <a:br>
              <a:rPr lang="en-US" sz="1100" i="1" dirty="0" smtClean="0"/>
            </a:br>
            <a:r>
              <a:rPr lang="en-US" sz="1100" i="1" dirty="0" smtClean="0"/>
              <a:t>             </a:t>
            </a:r>
            <a:r>
              <a:rPr lang="sr-Cyrl-ME" sz="1100" i="1" dirty="0" smtClean="0"/>
              <a:t>Година</a:t>
            </a:r>
            <a:r>
              <a:rPr lang="en-US" sz="1100" i="1" dirty="0" smtClean="0"/>
              <a:t> </a:t>
            </a:r>
            <a:r>
              <a:rPr lang="sr-Cyrl-ME" sz="1100" i="1" dirty="0" smtClean="0"/>
              <a:t>дана</a:t>
            </a:r>
            <a:r>
              <a:rPr lang="en-US" sz="1100" i="1" dirty="0" smtClean="0"/>
              <a:t> </a:t>
            </a:r>
            <a:r>
              <a:rPr lang="sr-Cyrl-ME" sz="1100" i="1" dirty="0" smtClean="0"/>
              <a:t>је</a:t>
            </a:r>
            <a:r>
              <a:rPr lang="en-US" sz="1100" i="1" dirty="0" smtClean="0"/>
              <a:t> </a:t>
            </a:r>
            <a:r>
              <a:rPr lang="sr-Cyrl-ME" sz="1100" i="1" dirty="0" smtClean="0"/>
              <a:t>пролетјела</a:t>
            </a:r>
            <a:r>
              <a:rPr lang="en-US" sz="1100" i="1" dirty="0" smtClean="0"/>
              <a:t>  </a:t>
            </a:r>
            <a:r>
              <a:rPr lang="sr-Cyrl-ME" sz="1100" i="1" dirty="0" smtClean="0"/>
              <a:t>као</a:t>
            </a:r>
            <a:r>
              <a:rPr lang="en-US" sz="1100" i="1" dirty="0" smtClean="0"/>
              <a:t> </a:t>
            </a:r>
            <a:r>
              <a:rPr lang="sr-Cyrl-ME" sz="1100" i="1" dirty="0" smtClean="0"/>
              <a:t>трен</a:t>
            </a:r>
            <a:r>
              <a:rPr lang="en-US" sz="1100" i="1" dirty="0" smtClean="0"/>
              <a:t>. </a:t>
            </a:r>
            <a:r>
              <a:rPr lang="sr-Cyrl-ME" sz="1100" i="1" dirty="0" smtClean="0"/>
              <a:t>Са</a:t>
            </a:r>
            <a:r>
              <a:rPr lang="en-US" sz="1100" i="1" dirty="0" smtClean="0"/>
              <a:t> </a:t>
            </a:r>
            <a:r>
              <a:rPr lang="sr-Cyrl-ME" sz="1100" i="1" dirty="0" smtClean="0"/>
              <a:t>задовољством</a:t>
            </a:r>
            <a:r>
              <a:rPr lang="en-US" sz="1100" i="1" dirty="0" smtClean="0"/>
              <a:t> </a:t>
            </a:r>
            <a:r>
              <a:rPr lang="sr-Cyrl-ME" sz="1100" i="1" dirty="0" smtClean="0"/>
              <a:t>истичем</a:t>
            </a:r>
            <a:r>
              <a:rPr lang="en-US" sz="1100" i="1" dirty="0" smtClean="0"/>
              <a:t> </a:t>
            </a:r>
            <a:r>
              <a:rPr lang="sr-Cyrl-ME" sz="1100" i="1" dirty="0" smtClean="0"/>
              <a:t>да</a:t>
            </a:r>
            <a:r>
              <a:rPr lang="en-US" sz="1100" i="1" dirty="0" smtClean="0"/>
              <a:t> </a:t>
            </a:r>
            <a:r>
              <a:rPr lang="sr-Cyrl-ME" sz="1100" i="1" dirty="0" smtClean="0"/>
              <a:t>је</a:t>
            </a:r>
            <a:r>
              <a:rPr lang="en-US" sz="1100" i="1" dirty="0" smtClean="0"/>
              <a:t> </a:t>
            </a:r>
            <a:r>
              <a:rPr lang="sr-Cyrl-ME" sz="1100" i="1" dirty="0" smtClean="0"/>
              <a:t>сваки</a:t>
            </a:r>
            <a:r>
              <a:rPr lang="en-US" sz="1100" i="1" dirty="0" smtClean="0"/>
              <a:t> </a:t>
            </a:r>
            <a:r>
              <a:rPr lang="sr-Cyrl-ME" sz="1100" i="1" dirty="0" smtClean="0"/>
              <a:t>дан</a:t>
            </a:r>
            <a:r>
              <a:rPr lang="en-US" sz="1100" i="1" dirty="0" smtClean="0"/>
              <a:t> </a:t>
            </a:r>
            <a:r>
              <a:rPr lang="sr-Cyrl-ME" sz="1100" i="1" dirty="0" smtClean="0"/>
              <a:t>проведен</a:t>
            </a:r>
            <a:r>
              <a:rPr lang="en-US" sz="1100" i="1" dirty="0" smtClean="0"/>
              <a:t> </a:t>
            </a:r>
            <a:r>
              <a:rPr lang="sr-Cyrl-ME" sz="1100" i="1" dirty="0" smtClean="0"/>
              <a:t>у</a:t>
            </a:r>
            <a:r>
              <a:rPr lang="en-US" sz="1100" i="1" dirty="0" smtClean="0"/>
              <a:t> </a:t>
            </a:r>
            <a:r>
              <a:rPr lang="sr-Cyrl-ME" sz="1100" i="1" dirty="0" smtClean="0"/>
              <a:t>овој</a:t>
            </a:r>
            <a:r>
              <a:rPr lang="en-US" sz="1100" i="1" dirty="0" smtClean="0"/>
              <a:t> </a:t>
            </a:r>
            <a:r>
              <a:rPr lang="sr-Cyrl-ME" sz="1100" i="1" dirty="0" smtClean="0"/>
              <a:t>школи</a:t>
            </a:r>
            <a:r>
              <a:rPr lang="en-US" sz="1100" i="1" dirty="0" smtClean="0"/>
              <a:t>  </a:t>
            </a:r>
            <a:r>
              <a:rPr lang="sr-Cyrl-ME" sz="1100" i="1" dirty="0" smtClean="0"/>
              <a:t>привилегија</a:t>
            </a:r>
            <a:r>
              <a:rPr lang="en-US" sz="1100" i="1" dirty="0" smtClean="0"/>
              <a:t> </a:t>
            </a:r>
            <a:r>
              <a:rPr lang="sr-Cyrl-ME" sz="1100" i="1" dirty="0" smtClean="0"/>
              <a:t>за</a:t>
            </a:r>
            <a:r>
              <a:rPr lang="en-US" sz="1100" i="1" dirty="0" smtClean="0"/>
              <a:t> </a:t>
            </a:r>
            <a:r>
              <a:rPr lang="sr-Cyrl-ME" sz="1100" i="1" dirty="0" smtClean="0"/>
              <a:t>ученике</a:t>
            </a:r>
            <a:r>
              <a:rPr lang="en-US" sz="1100" i="1" dirty="0" smtClean="0"/>
              <a:t> </a:t>
            </a:r>
            <a:r>
              <a:rPr lang="sr-Cyrl-ME" sz="1100" i="1" dirty="0" smtClean="0"/>
              <a:t>и</a:t>
            </a:r>
            <a:r>
              <a:rPr lang="en-US" sz="1100" i="1" dirty="0" smtClean="0"/>
              <a:t> </a:t>
            </a:r>
            <a:r>
              <a:rPr lang="sr-Cyrl-ME" sz="1100" i="1" dirty="0" smtClean="0"/>
              <a:t>наставнике</a:t>
            </a:r>
            <a:r>
              <a:rPr lang="en-US" sz="1100" i="1" dirty="0" smtClean="0"/>
              <a:t>. </a:t>
            </a:r>
            <a:r>
              <a:rPr lang="sr-Cyrl-ME" sz="1100" i="1" dirty="0" smtClean="0"/>
              <a:t>Наша</a:t>
            </a:r>
            <a:r>
              <a:rPr lang="en-US" sz="1100" i="1" dirty="0" smtClean="0"/>
              <a:t> </a:t>
            </a:r>
            <a:r>
              <a:rPr lang="sr-Cyrl-ME" sz="1100" i="1" dirty="0" smtClean="0"/>
              <a:t>порука</a:t>
            </a:r>
            <a:r>
              <a:rPr lang="en-US" sz="1100" i="1" dirty="0" smtClean="0"/>
              <a:t> </a:t>
            </a:r>
            <a:r>
              <a:rPr lang="sr-Cyrl-ME" sz="1100" i="1" dirty="0" smtClean="0"/>
              <a:t>поводом</a:t>
            </a:r>
            <a:r>
              <a:rPr lang="en-US" sz="1100" i="1" dirty="0" smtClean="0"/>
              <a:t> </a:t>
            </a:r>
            <a:r>
              <a:rPr lang="sr-Cyrl-ME" sz="1100" i="1" dirty="0" smtClean="0"/>
              <a:t>првог</a:t>
            </a:r>
            <a:r>
              <a:rPr lang="en-US" sz="1100" i="1" dirty="0" smtClean="0"/>
              <a:t> </a:t>
            </a:r>
            <a:r>
              <a:rPr lang="sr-Cyrl-ME" sz="1100" i="1" dirty="0" smtClean="0"/>
              <a:t>рођендана</a:t>
            </a:r>
            <a:r>
              <a:rPr lang="en-US" sz="1100" i="1" dirty="0" smtClean="0"/>
              <a:t> </a:t>
            </a:r>
            <a:r>
              <a:rPr lang="sr-Cyrl-ME" sz="1100" i="1" dirty="0" smtClean="0"/>
              <a:t>је</a:t>
            </a:r>
            <a:r>
              <a:rPr lang="en-US" sz="1100" i="1" dirty="0" smtClean="0"/>
              <a:t> </a:t>
            </a:r>
            <a:r>
              <a:rPr lang="sr-Cyrl-ME" sz="1100" i="1" dirty="0" smtClean="0"/>
              <a:t>да</a:t>
            </a:r>
            <a:r>
              <a:rPr lang="en-US" sz="1100" i="1" dirty="0" smtClean="0"/>
              <a:t> </a:t>
            </a:r>
            <a:r>
              <a:rPr lang="sr-Cyrl-ME" sz="1100" i="1" dirty="0" smtClean="0"/>
              <a:t>имамо</a:t>
            </a:r>
            <a:r>
              <a:rPr lang="en-US" sz="1100" i="1" dirty="0" smtClean="0"/>
              <a:t> </a:t>
            </a:r>
            <a:r>
              <a:rPr lang="sr-Cyrl-ME" sz="1100" i="1" dirty="0" smtClean="0"/>
              <a:t>знања</a:t>
            </a:r>
            <a:r>
              <a:rPr lang="en-US" sz="1100" i="1" dirty="0" smtClean="0"/>
              <a:t>, </a:t>
            </a:r>
            <a:r>
              <a:rPr lang="sr-Cyrl-ME" sz="1100" i="1" dirty="0" smtClean="0"/>
              <a:t>снаге</a:t>
            </a:r>
            <a:r>
              <a:rPr lang="en-US" sz="1100" i="1" dirty="0" smtClean="0"/>
              <a:t>, </a:t>
            </a:r>
            <a:r>
              <a:rPr lang="sr-Cyrl-ME" sz="1100" i="1" dirty="0" smtClean="0"/>
              <a:t>воље</a:t>
            </a:r>
            <a:r>
              <a:rPr lang="en-US" sz="1100" i="1" dirty="0" smtClean="0"/>
              <a:t> </a:t>
            </a:r>
            <a:r>
              <a:rPr lang="sr-Cyrl-ME" sz="1100" i="1" dirty="0" smtClean="0"/>
              <a:t>и</a:t>
            </a:r>
            <a:r>
              <a:rPr lang="en-US" sz="1100" i="1" dirty="0" smtClean="0"/>
              <a:t> </a:t>
            </a:r>
            <a:r>
              <a:rPr lang="sr-Cyrl-ME" sz="1100" i="1" dirty="0" smtClean="0"/>
              <a:t>моћи</a:t>
            </a:r>
            <a:r>
              <a:rPr lang="en-US" sz="1100" i="1" dirty="0" smtClean="0"/>
              <a:t> </a:t>
            </a:r>
            <a:r>
              <a:rPr lang="sr-Cyrl-ME" sz="1100" i="1" dirty="0" smtClean="0"/>
              <a:t>да</a:t>
            </a:r>
            <a:r>
              <a:rPr lang="en-US" sz="1100" i="1" dirty="0" smtClean="0"/>
              <a:t> </a:t>
            </a:r>
            <a:r>
              <a:rPr lang="sr-Cyrl-ME" sz="1100" i="1" dirty="0" smtClean="0"/>
              <a:t>радом</a:t>
            </a:r>
            <a:r>
              <a:rPr lang="en-US" sz="1100" i="1" dirty="0" smtClean="0"/>
              <a:t>,</a:t>
            </a:r>
            <a:r>
              <a:rPr lang="sr-Cyrl-ME" sz="1100" i="1" dirty="0" smtClean="0"/>
              <a:t>понашањем</a:t>
            </a:r>
            <a:r>
              <a:rPr lang="en-US" sz="1100" i="1" dirty="0" smtClean="0"/>
              <a:t> </a:t>
            </a:r>
            <a:r>
              <a:rPr lang="sr-Cyrl-ME" sz="1100" i="1" dirty="0" smtClean="0"/>
              <a:t>и</a:t>
            </a:r>
            <a:r>
              <a:rPr lang="en-US" sz="1100" i="1" dirty="0" smtClean="0"/>
              <a:t> </a:t>
            </a:r>
            <a:r>
              <a:rPr lang="sr-Cyrl-ME" sz="1100" i="1" dirty="0" smtClean="0"/>
              <a:t>владањем</a:t>
            </a:r>
            <a:r>
              <a:rPr lang="en-US" sz="1100" i="1" dirty="0" smtClean="0"/>
              <a:t> </a:t>
            </a:r>
            <a:r>
              <a:rPr lang="sr-Cyrl-ME" sz="1100" i="1" dirty="0" smtClean="0"/>
              <a:t>будемо</a:t>
            </a:r>
            <a:r>
              <a:rPr lang="en-US" sz="1100" i="1" dirty="0" smtClean="0"/>
              <a:t> </a:t>
            </a:r>
            <a:r>
              <a:rPr lang="sr-Cyrl-ME" sz="1100" i="1" dirty="0" smtClean="0"/>
              <a:t>дио</a:t>
            </a:r>
            <a:r>
              <a:rPr lang="en-US" sz="1100" i="1" dirty="0" smtClean="0"/>
              <a:t> </a:t>
            </a:r>
            <a:r>
              <a:rPr lang="sr-Cyrl-ME" sz="1100" i="1" dirty="0" smtClean="0"/>
              <a:t>напретка</a:t>
            </a:r>
            <a:r>
              <a:rPr lang="en-US" sz="1100" i="1" dirty="0" smtClean="0"/>
              <a:t>, </a:t>
            </a:r>
            <a:r>
              <a:rPr lang="sr-Cyrl-ME" sz="1100" i="1" dirty="0" smtClean="0"/>
              <a:t>дио</a:t>
            </a:r>
            <a:r>
              <a:rPr lang="en-US" sz="1100" i="1" dirty="0" smtClean="0"/>
              <a:t> </a:t>
            </a:r>
            <a:r>
              <a:rPr lang="sr-Cyrl-ME" sz="1100" i="1" dirty="0" smtClean="0"/>
              <a:t>друштва</a:t>
            </a:r>
            <a:r>
              <a:rPr lang="en-US" sz="1100" i="1" dirty="0" smtClean="0"/>
              <a:t> </a:t>
            </a:r>
            <a:r>
              <a:rPr lang="sr-Cyrl-ME" sz="1100" i="1" dirty="0" smtClean="0"/>
              <a:t>који</a:t>
            </a:r>
            <a:r>
              <a:rPr lang="en-US" sz="1100" i="1" dirty="0" smtClean="0"/>
              <a:t> </a:t>
            </a:r>
            <a:r>
              <a:rPr lang="sr-Cyrl-ME" sz="1100" i="1" dirty="0" smtClean="0"/>
              <a:t>ће</a:t>
            </a:r>
            <a:r>
              <a:rPr lang="en-US" sz="1100" i="1" dirty="0" smtClean="0"/>
              <a:t> </a:t>
            </a:r>
            <a:r>
              <a:rPr lang="sr-Cyrl-ME" sz="1100" i="1" dirty="0" smtClean="0"/>
              <a:t>знањем</a:t>
            </a:r>
            <a:r>
              <a:rPr lang="en-US" sz="1100" i="1" dirty="0" smtClean="0"/>
              <a:t> </a:t>
            </a:r>
            <a:r>
              <a:rPr lang="sr-Cyrl-ME" sz="1100" i="1" dirty="0" smtClean="0"/>
              <a:t>и</a:t>
            </a:r>
            <a:r>
              <a:rPr lang="en-US" sz="1100" i="1" dirty="0" smtClean="0"/>
              <a:t> </a:t>
            </a:r>
            <a:r>
              <a:rPr lang="sr-Cyrl-ME" sz="1100" i="1" dirty="0" smtClean="0"/>
              <a:t>способностима</a:t>
            </a:r>
            <a:r>
              <a:rPr lang="en-US" sz="1100" i="1" dirty="0" smtClean="0"/>
              <a:t> </a:t>
            </a:r>
            <a:r>
              <a:rPr lang="sr-Cyrl-ME" sz="1100" i="1" dirty="0" smtClean="0"/>
              <a:t>успјети</a:t>
            </a:r>
            <a:r>
              <a:rPr lang="en-US" sz="1100" i="1" dirty="0" smtClean="0"/>
              <a:t> </a:t>
            </a:r>
            <a:r>
              <a:rPr lang="sr-Cyrl-ME" sz="1100" i="1" dirty="0" smtClean="0"/>
              <a:t>да</a:t>
            </a:r>
            <a:r>
              <a:rPr lang="en-US" sz="1100" i="1" dirty="0" smtClean="0"/>
              <a:t> </a:t>
            </a:r>
            <a:r>
              <a:rPr lang="sr-Cyrl-ME" sz="1100" i="1" dirty="0" smtClean="0"/>
              <a:t>угради</a:t>
            </a:r>
            <a:r>
              <a:rPr lang="en-US" sz="1100" i="1" dirty="0" smtClean="0"/>
              <a:t> </a:t>
            </a:r>
            <a:r>
              <a:rPr lang="sr-Cyrl-ME" sz="1100" i="1" dirty="0" smtClean="0"/>
              <a:t>и</a:t>
            </a:r>
            <a:r>
              <a:rPr lang="en-US" sz="1100" i="1" dirty="0" smtClean="0"/>
              <a:t> </a:t>
            </a:r>
            <a:r>
              <a:rPr lang="sr-Cyrl-ME" sz="1100" i="1" dirty="0" smtClean="0"/>
              <a:t>себе</a:t>
            </a:r>
            <a:r>
              <a:rPr lang="en-US" sz="1100" i="1" dirty="0" smtClean="0"/>
              <a:t> </a:t>
            </a:r>
            <a:r>
              <a:rPr lang="sr-Cyrl-ME" sz="1100" i="1" dirty="0" smtClean="0"/>
              <a:t>у</a:t>
            </a:r>
            <a:r>
              <a:rPr lang="en-US" sz="1100" i="1" dirty="0" smtClean="0"/>
              <a:t> </a:t>
            </a:r>
            <a:r>
              <a:rPr lang="sr-Cyrl-ME" sz="1100" i="1" dirty="0" smtClean="0"/>
              <a:t>будућност</a:t>
            </a:r>
            <a:r>
              <a:rPr lang="en-US" sz="1100" i="1" dirty="0" smtClean="0"/>
              <a:t> </a:t>
            </a:r>
            <a:r>
              <a:rPr lang="sr-Cyrl-ME" sz="1100" i="1" dirty="0" smtClean="0"/>
              <a:t>савремене</a:t>
            </a:r>
            <a:r>
              <a:rPr lang="en-US" sz="1100" i="1" dirty="0" smtClean="0"/>
              <a:t> </a:t>
            </a:r>
            <a:r>
              <a:rPr lang="sr-Cyrl-ME" sz="1100" i="1" dirty="0" smtClean="0"/>
              <a:t>Црне</a:t>
            </a:r>
            <a:r>
              <a:rPr lang="en-US" sz="1100" i="1" dirty="0" smtClean="0"/>
              <a:t> </a:t>
            </a:r>
            <a:r>
              <a:rPr lang="sr-Cyrl-ME" sz="1100" i="1" dirty="0" smtClean="0"/>
              <a:t>Горе</a:t>
            </a:r>
            <a:r>
              <a:rPr lang="en-US" sz="1100" i="1" dirty="0" smtClean="0"/>
              <a:t>. </a:t>
            </a:r>
            <a:r>
              <a:rPr lang="sr-Cyrl-ME" sz="1100" i="1" dirty="0" smtClean="0"/>
              <a:t>На</a:t>
            </a:r>
            <a:r>
              <a:rPr lang="en-US" sz="1100" i="1" dirty="0" smtClean="0"/>
              <a:t> </a:t>
            </a:r>
            <a:r>
              <a:rPr lang="sr-Cyrl-ME" sz="1100" i="1" dirty="0" smtClean="0"/>
              <a:t>крају</a:t>
            </a:r>
            <a:r>
              <a:rPr lang="en-US" sz="1100" i="1" dirty="0" smtClean="0"/>
              <a:t>,  </a:t>
            </a:r>
            <a:r>
              <a:rPr lang="sr-Cyrl-ME" sz="1100" i="1" dirty="0" smtClean="0"/>
              <a:t>још</a:t>
            </a:r>
            <a:r>
              <a:rPr lang="en-US" sz="1100" i="1" dirty="0" smtClean="0"/>
              <a:t> </a:t>
            </a:r>
            <a:r>
              <a:rPr lang="sr-Cyrl-ME" sz="1100" i="1" dirty="0" smtClean="0"/>
              <a:t>једном</a:t>
            </a:r>
            <a:r>
              <a:rPr lang="en-US" sz="1100" i="1" dirty="0" smtClean="0"/>
              <a:t> </a:t>
            </a:r>
            <a:r>
              <a:rPr lang="sr-Cyrl-ME" sz="1100" i="1" dirty="0" smtClean="0"/>
              <a:t>свим</a:t>
            </a:r>
            <a:r>
              <a:rPr lang="en-US" sz="1100" i="1" dirty="0" smtClean="0"/>
              <a:t> </a:t>
            </a:r>
            <a:r>
              <a:rPr lang="sr-Cyrl-ME" sz="1100" i="1" dirty="0" smtClean="0"/>
              <a:t>нашим</a:t>
            </a:r>
            <a:r>
              <a:rPr lang="en-US" sz="1100" i="1" dirty="0" smtClean="0"/>
              <a:t> </a:t>
            </a:r>
            <a:r>
              <a:rPr lang="sr-Cyrl-ME" sz="1100" i="1" dirty="0" smtClean="0"/>
              <a:t>ученицима</a:t>
            </a:r>
            <a:r>
              <a:rPr lang="en-US" sz="1100" i="1" dirty="0" smtClean="0"/>
              <a:t>, </a:t>
            </a:r>
            <a:r>
              <a:rPr lang="sr-Cyrl-ME" sz="1100" i="1" dirty="0" smtClean="0"/>
              <a:t>наставницима</a:t>
            </a:r>
            <a:r>
              <a:rPr lang="en-US" sz="1100" i="1" dirty="0" smtClean="0"/>
              <a:t> </a:t>
            </a:r>
            <a:r>
              <a:rPr lang="sr-Cyrl-ME" sz="1100" i="1" dirty="0" smtClean="0"/>
              <a:t>и</a:t>
            </a:r>
            <a:r>
              <a:rPr lang="en-US" sz="1100" i="1" dirty="0" smtClean="0"/>
              <a:t> </a:t>
            </a:r>
            <a:r>
              <a:rPr lang="sr-Cyrl-ME" sz="1100" i="1" dirty="0" smtClean="0"/>
              <a:t>запосленима</a:t>
            </a:r>
            <a:r>
              <a:rPr lang="en-US" sz="1100" i="1" dirty="0" smtClean="0"/>
              <a:t> </a:t>
            </a:r>
            <a:r>
              <a:rPr lang="sr-Cyrl-ME" sz="1100" i="1" dirty="0" smtClean="0"/>
              <a:t>најсрдачније</a:t>
            </a:r>
            <a:r>
              <a:rPr lang="en-US" sz="1100" i="1" dirty="0" smtClean="0"/>
              <a:t> </a:t>
            </a:r>
            <a:r>
              <a:rPr lang="sr-Cyrl-ME" sz="1100" i="1" dirty="0" smtClean="0"/>
              <a:t>честитам</a:t>
            </a:r>
            <a:r>
              <a:rPr lang="en-US" sz="1100" i="1" dirty="0" smtClean="0"/>
              <a:t> </a:t>
            </a:r>
            <a:r>
              <a:rPr lang="sr-Cyrl-ME" sz="1100" i="1" dirty="0" smtClean="0"/>
              <a:t>први</a:t>
            </a:r>
            <a:r>
              <a:rPr lang="en-US" sz="1100" i="1" dirty="0" smtClean="0"/>
              <a:t> </a:t>
            </a:r>
            <a:r>
              <a:rPr lang="sr-Cyrl-ME" sz="1100" i="1" dirty="0" smtClean="0"/>
              <a:t>рођендан</a:t>
            </a:r>
            <a:r>
              <a:rPr lang="en-US" sz="1100" i="1" dirty="0" smtClean="0"/>
              <a:t>, </a:t>
            </a:r>
            <a:r>
              <a:rPr lang="sr-Cyrl-ME" sz="1100" i="1" dirty="0" smtClean="0"/>
              <a:t>са</a:t>
            </a:r>
            <a:r>
              <a:rPr lang="en-US" sz="1100" i="1" dirty="0" smtClean="0"/>
              <a:t> </a:t>
            </a:r>
            <a:r>
              <a:rPr lang="sr-Cyrl-ME" sz="1100" i="1" dirty="0" smtClean="0"/>
              <a:t>жељом</a:t>
            </a:r>
            <a:r>
              <a:rPr lang="en-US" sz="1100" i="1" dirty="0" smtClean="0"/>
              <a:t> </a:t>
            </a:r>
            <a:r>
              <a:rPr lang="sr-Cyrl-ME" sz="1100" i="1" dirty="0" smtClean="0"/>
              <a:t>да</a:t>
            </a:r>
            <a:r>
              <a:rPr lang="en-US" sz="1100" i="1" dirty="0" smtClean="0"/>
              <a:t> </a:t>
            </a:r>
            <a:r>
              <a:rPr lang="sr-Cyrl-ME" sz="1100" i="1" dirty="0" smtClean="0"/>
              <a:t>срећа</a:t>
            </a:r>
            <a:r>
              <a:rPr lang="en-US" sz="1100" i="1" dirty="0" smtClean="0"/>
              <a:t>, </a:t>
            </a:r>
            <a:r>
              <a:rPr lang="sr-Cyrl-ME" sz="1100" i="1" dirty="0" smtClean="0"/>
              <a:t>здравље</a:t>
            </a:r>
            <a:r>
              <a:rPr lang="en-US" sz="1100" i="1" dirty="0" smtClean="0"/>
              <a:t> </a:t>
            </a:r>
            <a:r>
              <a:rPr lang="sr-Cyrl-ME" sz="1100" i="1" dirty="0" smtClean="0"/>
              <a:t>и</a:t>
            </a:r>
            <a:r>
              <a:rPr lang="en-US" sz="1100" i="1" dirty="0" smtClean="0"/>
              <a:t> </a:t>
            </a:r>
            <a:r>
              <a:rPr lang="sr-Cyrl-ME" sz="1100" i="1" dirty="0" smtClean="0"/>
              <a:t>успјех</a:t>
            </a:r>
            <a:r>
              <a:rPr lang="en-US" sz="1100" i="1" dirty="0" smtClean="0"/>
              <a:t> </a:t>
            </a:r>
            <a:r>
              <a:rPr lang="sr-Cyrl-ME" sz="1100" i="1" dirty="0" smtClean="0"/>
              <a:t>буду</a:t>
            </a:r>
            <a:r>
              <a:rPr lang="en-US" sz="1100" i="1" dirty="0" smtClean="0"/>
              <a:t> </a:t>
            </a:r>
            <a:r>
              <a:rPr lang="sr-Cyrl-ME" sz="1100" i="1" dirty="0" smtClean="0"/>
              <a:t>наши</a:t>
            </a:r>
            <a:r>
              <a:rPr lang="en-US" sz="1100" i="1" dirty="0" smtClean="0"/>
              <a:t>  </a:t>
            </a:r>
            <a:r>
              <a:rPr lang="sr-Cyrl-ME" sz="1100" i="1" dirty="0" smtClean="0"/>
              <a:t>стални</a:t>
            </a:r>
            <a:r>
              <a:rPr lang="en-US" sz="1100" i="1" dirty="0" smtClean="0"/>
              <a:t> </a:t>
            </a:r>
            <a:r>
              <a:rPr lang="sr-Cyrl-ME" sz="1100" i="1" dirty="0" smtClean="0"/>
              <a:t>пратиоци</a:t>
            </a:r>
            <a:r>
              <a:rPr lang="en-US" sz="1100" i="1" dirty="0" smtClean="0"/>
              <a:t>.</a:t>
            </a:r>
            <a:br>
              <a:rPr lang="en-US" sz="1100" i="1" dirty="0" smtClean="0"/>
            </a:br>
            <a:r>
              <a:rPr lang="en-US" sz="1100" i="1" dirty="0" smtClean="0"/>
              <a:t>             </a:t>
            </a:r>
            <a:r>
              <a:rPr lang="sr-Cyrl-ME" sz="1100" i="1" dirty="0" smtClean="0"/>
              <a:t>Хвала</a:t>
            </a:r>
            <a:r>
              <a:rPr lang="en-US" sz="1100" i="1" dirty="0" smtClean="0"/>
              <a:t> </a:t>
            </a:r>
            <a:r>
              <a:rPr lang="sr-Cyrl-ME" sz="1100" i="1" dirty="0" smtClean="0"/>
              <a:t>вама</a:t>
            </a:r>
            <a:r>
              <a:rPr lang="en-US" sz="1100" i="1" dirty="0" smtClean="0"/>
              <a:t>, </a:t>
            </a:r>
            <a:r>
              <a:rPr lang="sr-Cyrl-ME" sz="1100" i="1" dirty="0" smtClean="0"/>
              <a:t>младим</a:t>
            </a:r>
            <a:r>
              <a:rPr lang="en-US" sz="1100" i="1" dirty="0" smtClean="0"/>
              <a:t> </a:t>
            </a:r>
            <a:r>
              <a:rPr lang="sr-Cyrl-ME" sz="1100" i="1" dirty="0" smtClean="0"/>
              <a:t>новинарима</a:t>
            </a:r>
            <a:r>
              <a:rPr lang="en-US" sz="1100" i="1" dirty="0" smtClean="0"/>
              <a:t>, </a:t>
            </a:r>
            <a:r>
              <a:rPr lang="sr-Cyrl-ME" sz="1100" i="1" dirty="0" smtClean="0"/>
              <a:t>и</a:t>
            </a:r>
            <a:r>
              <a:rPr lang="en-US" sz="1100" i="1" dirty="0" smtClean="0"/>
              <a:t> </a:t>
            </a:r>
            <a:r>
              <a:rPr lang="sr-Cyrl-ME" sz="1100" i="1" dirty="0" smtClean="0"/>
              <a:t>много</a:t>
            </a:r>
            <a:r>
              <a:rPr lang="en-US" sz="1100" i="1" dirty="0" smtClean="0"/>
              <a:t> </a:t>
            </a:r>
            <a:r>
              <a:rPr lang="sr-Cyrl-ME" sz="1100" i="1" dirty="0" smtClean="0"/>
              <a:t>успјеха</a:t>
            </a:r>
            <a:r>
              <a:rPr lang="en-US" sz="1100" i="1" dirty="0" smtClean="0"/>
              <a:t> </a:t>
            </a:r>
            <a:r>
              <a:rPr lang="sr-Cyrl-ME" sz="1100" i="1" dirty="0" smtClean="0"/>
              <a:t>у</a:t>
            </a:r>
            <a:r>
              <a:rPr lang="en-US" sz="1100" i="1" dirty="0" smtClean="0"/>
              <a:t> </a:t>
            </a:r>
            <a:r>
              <a:rPr lang="sr-Cyrl-ME" sz="1100" i="1" dirty="0" smtClean="0"/>
              <a:t>будућем</a:t>
            </a:r>
            <a:r>
              <a:rPr lang="en-US" sz="1100" i="1" dirty="0" smtClean="0"/>
              <a:t> </a:t>
            </a:r>
            <a:r>
              <a:rPr lang="sr-Cyrl-ME" sz="1100" i="1" dirty="0" smtClean="0"/>
              <a:t>раду</a:t>
            </a:r>
            <a:r>
              <a:rPr lang="en-US" sz="1100" i="1" dirty="0" smtClean="0"/>
              <a:t>. </a:t>
            </a:r>
            <a:r>
              <a:rPr lang="sr-Cyrl-ME" sz="1100" i="1" dirty="0" smtClean="0"/>
              <a:t/>
            </a:r>
            <a:br>
              <a:rPr lang="sr-Cyrl-ME" sz="1100" i="1" dirty="0" smtClean="0"/>
            </a:br>
            <a:r>
              <a:rPr lang="sr-Cyrl-ME" sz="1100" i="1" dirty="0" smtClean="0"/>
              <a:t/>
            </a:r>
            <a:br>
              <a:rPr lang="sr-Cyrl-ME" sz="1100" i="1" dirty="0" smtClean="0"/>
            </a:br>
            <a:r>
              <a:rPr lang="sr-Cyrl-ME" sz="1100" i="1" dirty="0" smtClean="0"/>
              <a:t>				Нађа Ашанин и Тодор Митровић </a:t>
            </a:r>
            <a:r>
              <a:rPr lang="sr-Latn-ME" sz="1100" i="1" dirty="0" smtClean="0"/>
              <a:t>VII-</a:t>
            </a:r>
            <a:r>
              <a:rPr lang="sr-Cyrl-ME" sz="1100" i="1" dirty="0" smtClean="0"/>
              <a:t>б</a:t>
            </a:r>
            <a:r>
              <a:rPr lang="en-US" sz="800" dirty="0" smtClean="0"/>
              <a:t/>
            </a:r>
            <a:br>
              <a:rPr lang="en-US" sz="800" dirty="0" smtClean="0"/>
            </a:br>
            <a:r>
              <a:rPr lang="en-US" sz="800" dirty="0" smtClean="0"/>
              <a:t> </a:t>
            </a:r>
            <a:endParaRPr lang="en-US" sz="800" dirty="0"/>
          </a:p>
        </p:txBody>
      </p:sp>
      <p:pic>
        <p:nvPicPr>
          <p:cNvPr id="6" name="Content Placeholder 5" descr="IMG_7414.jpg"/>
          <p:cNvPicPr>
            <a:picLocks noGrp="1" noChangeAspect="1"/>
          </p:cNvPicPr>
          <p:nvPr>
            <p:ph sz="quarter" idx="1"/>
          </p:nvPr>
        </p:nvPicPr>
        <p:blipFill>
          <a:blip r:embed="rId3" cstate="print"/>
          <a:srcRect l="16758" r="17863"/>
          <a:stretch>
            <a:fillRect/>
          </a:stretch>
        </p:blipFill>
        <p:spPr>
          <a:xfrm>
            <a:off x="3915521" y="838200"/>
            <a:ext cx="2524185" cy="2895600"/>
          </a:xfrm>
        </p:spPr>
      </p:pic>
      <p:sp>
        <p:nvSpPr>
          <p:cNvPr id="8" name="TextBox 7"/>
          <p:cNvSpPr txBox="1"/>
          <p:nvPr/>
        </p:nvSpPr>
        <p:spPr>
          <a:xfrm>
            <a:off x="304800" y="762000"/>
            <a:ext cx="3581400" cy="3170099"/>
          </a:xfrm>
          <a:prstGeom prst="rect">
            <a:avLst/>
          </a:prstGeom>
          <a:noFill/>
        </p:spPr>
        <p:txBody>
          <a:bodyPr wrap="square" rtlCol="0">
            <a:spAutoFit/>
          </a:bodyPr>
          <a:lstStyle/>
          <a:p>
            <a:pPr indent="269875" algn="just"/>
            <a:r>
              <a:rPr lang="sr-Cyrl-ME" sz="1000" b="1" i="1" dirty="0" smtClean="0"/>
              <a:t>За</a:t>
            </a:r>
            <a:r>
              <a:rPr lang="en-US" sz="1000" b="1" i="1" dirty="0" smtClean="0"/>
              <a:t> </a:t>
            </a:r>
            <a:r>
              <a:rPr lang="sr-Cyrl-ME" sz="1000" b="1" i="1" dirty="0" smtClean="0"/>
              <a:t>неколико</a:t>
            </a:r>
            <a:r>
              <a:rPr lang="en-US" sz="1000" b="1" i="1" dirty="0" smtClean="0"/>
              <a:t> </a:t>
            </a:r>
            <a:r>
              <a:rPr lang="sr-Cyrl-ME" sz="1000" b="1" i="1" dirty="0" smtClean="0"/>
              <a:t>дана</a:t>
            </a:r>
            <a:r>
              <a:rPr lang="en-US" sz="1000" b="1" i="1" dirty="0" smtClean="0"/>
              <a:t> </a:t>
            </a:r>
            <a:r>
              <a:rPr lang="sr-Cyrl-ME" sz="1000" b="1" i="1" dirty="0" smtClean="0"/>
              <a:t>славимо</a:t>
            </a:r>
            <a:r>
              <a:rPr lang="en-US" sz="1000" b="1" i="1" dirty="0" smtClean="0"/>
              <a:t> </a:t>
            </a:r>
            <a:r>
              <a:rPr lang="sr-Cyrl-ME" sz="1000" b="1" i="1" dirty="0" smtClean="0"/>
              <a:t>први</a:t>
            </a:r>
            <a:r>
              <a:rPr lang="en-US" sz="1000" b="1" i="1" dirty="0" smtClean="0"/>
              <a:t> </a:t>
            </a:r>
            <a:r>
              <a:rPr lang="sr-Cyrl-ME" sz="1000" b="1" i="1" dirty="0" smtClean="0"/>
              <a:t>рођендан</a:t>
            </a:r>
            <a:r>
              <a:rPr lang="en-US" sz="1000" b="1" i="1" dirty="0" smtClean="0"/>
              <a:t> </a:t>
            </a:r>
            <a:r>
              <a:rPr lang="sr-Cyrl-ME" sz="1000" b="1" i="1" dirty="0" smtClean="0"/>
              <a:t>наше</a:t>
            </a:r>
            <a:r>
              <a:rPr lang="en-US" sz="1000" b="1" i="1" dirty="0" smtClean="0"/>
              <a:t> </a:t>
            </a:r>
            <a:r>
              <a:rPr lang="sr-Cyrl-ME" sz="1000" b="1" i="1" dirty="0" smtClean="0"/>
              <a:t>школе. Ви</a:t>
            </a:r>
            <a:r>
              <a:rPr lang="en-US" sz="1000" b="1" i="1" dirty="0" smtClean="0"/>
              <a:t> </a:t>
            </a:r>
            <a:r>
              <a:rPr lang="sr-Cyrl-ME" sz="1000" b="1" i="1" dirty="0" smtClean="0"/>
              <a:t>знате</a:t>
            </a:r>
            <a:r>
              <a:rPr lang="en-US" sz="1000" b="1" i="1" dirty="0" smtClean="0"/>
              <a:t> </a:t>
            </a:r>
            <a:r>
              <a:rPr lang="sr-Cyrl-ME" sz="1000" b="1" i="1" dirty="0" smtClean="0"/>
              <a:t>да</a:t>
            </a:r>
            <a:r>
              <a:rPr lang="en-US" sz="1000" b="1" i="1" dirty="0" smtClean="0"/>
              <a:t> </a:t>
            </a:r>
            <a:r>
              <a:rPr lang="sr-Cyrl-ME" sz="1000" b="1" i="1" dirty="0" smtClean="0"/>
              <a:t>тим</a:t>
            </a:r>
            <a:r>
              <a:rPr lang="en-US" sz="1000" b="1" i="1" dirty="0" smtClean="0"/>
              <a:t> </a:t>
            </a:r>
            <a:r>
              <a:rPr lang="sr-Cyrl-ME" sz="1000" b="1" i="1" dirty="0" smtClean="0"/>
              <a:t>поводом</a:t>
            </a:r>
            <a:r>
              <a:rPr lang="en-US" sz="1000" b="1" i="1" dirty="0" smtClean="0"/>
              <a:t> </a:t>
            </a:r>
            <a:r>
              <a:rPr lang="sr-Cyrl-ME" sz="1000" b="1" i="1" dirty="0" smtClean="0"/>
              <a:t>издајемо</a:t>
            </a:r>
            <a:r>
              <a:rPr lang="en-US" sz="1000" b="1" i="1" dirty="0" smtClean="0"/>
              <a:t> </a:t>
            </a:r>
            <a:r>
              <a:rPr lang="sr-Cyrl-ME" sz="1000" b="1" i="1" dirty="0" smtClean="0"/>
              <a:t>наш</a:t>
            </a:r>
            <a:r>
              <a:rPr lang="en-US" sz="1000" b="1" i="1" dirty="0" smtClean="0"/>
              <a:t> </a:t>
            </a:r>
            <a:r>
              <a:rPr lang="sr-Cyrl-ME" sz="1000" b="1" i="1" dirty="0" smtClean="0"/>
              <a:t>лист </a:t>
            </a:r>
            <a:r>
              <a:rPr lang="en-US" sz="1000" b="1" i="1" dirty="0" smtClean="0"/>
              <a:t>,,</a:t>
            </a:r>
            <a:r>
              <a:rPr lang="sr-Cyrl-ME" sz="1000" b="1" i="1" dirty="0" smtClean="0"/>
              <a:t>Луча</a:t>
            </a:r>
            <a:r>
              <a:rPr lang="en-US" sz="1000" b="1" i="1" dirty="0" smtClean="0"/>
              <a:t>”</a:t>
            </a:r>
            <a:r>
              <a:rPr lang="sr-Cyrl-ME" sz="1000" b="1" i="1" dirty="0" smtClean="0"/>
              <a:t>. Можете</a:t>
            </a:r>
            <a:r>
              <a:rPr lang="en-US" sz="1000" b="1" i="1" dirty="0" smtClean="0"/>
              <a:t> </a:t>
            </a:r>
            <a:r>
              <a:rPr lang="sr-Cyrl-ME" sz="1000" b="1" i="1" dirty="0" smtClean="0"/>
              <a:t>ли</a:t>
            </a:r>
            <a:r>
              <a:rPr lang="en-US" sz="1000" b="1" i="1" dirty="0" smtClean="0"/>
              <a:t> </a:t>
            </a:r>
            <a:r>
              <a:rPr lang="sr-Cyrl-ME" sz="1000" b="1" i="1" dirty="0" smtClean="0"/>
              <a:t>нам</a:t>
            </a:r>
            <a:r>
              <a:rPr lang="en-US" sz="1000" b="1" i="1" dirty="0" smtClean="0"/>
              <a:t> </a:t>
            </a:r>
            <a:r>
              <a:rPr lang="sr-Cyrl-ME" sz="1000" b="1" i="1" dirty="0" smtClean="0"/>
              <a:t>рећи</a:t>
            </a:r>
            <a:r>
              <a:rPr lang="en-US" sz="1000" b="1" i="1" dirty="0" smtClean="0"/>
              <a:t> </a:t>
            </a:r>
            <a:r>
              <a:rPr lang="sr-Cyrl-ME" sz="1000" b="1" i="1" dirty="0" smtClean="0"/>
              <a:t>нешто</a:t>
            </a:r>
            <a:r>
              <a:rPr lang="en-US" sz="1000" b="1" i="1" dirty="0" smtClean="0"/>
              <a:t> </a:t>
            </a:r>
            <a:r>
              <a:rPr lang="sr-Cyrl-ME" sz="1000" b="1" i="1" dirty="0" smtClean="0"/>
              <a:t>о</a:t>
            </a:r>
            <a:r>
              <a:rPr lang="en-US" sz="1000" b="1" i="1" dirty="0" smtClean="0"/>
              <a:t> </a:t>
            </a:r>
            <a:r>
              <a:rPr lang="sr-Cyrl-ME" sz="1000" b="1" i="1" dirty="0" smtClean="0"/>
              <a:t>почетку</a:t>
            </a:r>
            <a:r>
              <a:rPr lang="en-US" sz="1000" b="1" i="1" dirty="0" smtClean="0"/>
              <a:t> </a:t>
            </a:r>
            <a:r>
              <a:rPr lang="sr-Cyrl-ME" sz="1000" b="1" i="1" dirty="0" smtClean="0"/>
              <a:t>рада</a:t>
            </a:r>
            <a:r>
              <a:rPr lang="en-US" sz="1000" b="1" i="1" dirty="0" smtClean="0"/>
              <a:t> </a:t>
            </a:r>
            <a:r>
              <a:rPr lang="sr-Cyrl-ME" sz="1000" b="1" i="1" dirty="0" smtClean="0"/>
              <a:t>школе</a:t>
            </a:r>
            <a:r>
              <a:rPr lang="en-US" sz="1000" b="1" i="1" dirty="0" smtClean="0"/>
              <a:t>?  </a:t>
            </a:r>
            <a:endParaRPr lang="sr-Cyrl-ME" sz="1000" b="1" i="1" dirty="0" smtClean="0"/>
          </a:p>
          <a:p>
            <a:pPr indent="269875"/>
            <a:r>
              <a:rPr lang="sr-Cyrl-ME" sz="1000" i="1" dirty="0" smtClean="0"/>
              <a:t>Ваше</a:t>
            </a:r>
            <a:r>
              <a:rPr lang="en-US" sz="1000" i="1" dirty="0" smtClean="0"/>
              <a:t> </a:t>
            </a:r>
            <a:r>
              <a:rPr lang="sr-Cyrl-ME" sz="1000" i="1" dirty="0" smtClean="0"/>
              <a:t>питање</a:t>
            </a:r>
            <a:r>
              <a:rPr lang="en-US" sz="1000" i="1" dirty="0" smtClean="0"/>
              <a:t> </a:t>
            </a:r>
            <a:r>
              <a:rPr lang="sr-Cyrl-ME" sz="1000" i="1" dirty="0" smtClean="0"/>
              <a:t>подијелићу</a:t>
            </a:r>
            <a:r>
              <a:rPr lang="en-US" sz="1000" i="1" dirty="0" smtClean="0"/>
              <a:t> </a:t>
            </a:r>
            <a:r>
              <a:rPr lang="sr-Cyrl-ME" sz="1000" i="1" dirty="0" smtClean="0"/>
              <a:t>на</a:t>
            </a:r>
            <a:r>
              <a:rPr lang="en-US" sz="1000" i="1" dirty="0" smtClean="0"/>
              <a:t> </a:t>
            </a:r>
            <a:r>
              <a:rPr lang="sr-Cyrl-ME" sz="1000" i="1" dirty="0" smtClean="0"/>
              <a:t>два</a:t>
            </a:r>
            <a:r>
              <a:rPr lang="en-US" sz="1000" i="1" dirty="0" smtClean="0"/>
              <a:t> </a:t>
            </a:r>
            <a:r>
              <a:rPr lang="sr-Cyrl-ME" sz="1000" i="1" dirty="0" smtClean="0"/>
              <a:t>дијела</a:t>
            </a:r>
            <a:r>
              <a:rPr lang="en-US" sz="1000" i="1" dirty="0" smtClean="0"/>
              <a:t>: </a:t>
            </a:r>
            <a:r>
              <a:rPr lang="sr-Cyrl-ME" sz="1000" i="1" dirty="0" smtClean="0"/>
              <a:t>прво</a:t>
            </a:r>
            <a:r>
              <a:rPr lang="en-US" sz="1000" i="1" dirty="0" smtClean="0"/>
              <a:t> </a:t>
            </a:r>
            <a:r>
              <a:rPr lang="sr-Cyrl-ME" sz="1000" i="1" dirty="0" smtClean="0"/>
              <a:t>лист</a:t>
            </a:r>
            <a:r>
              <a:rPr lang="sr-Latn-ME" sz="1000" i="1" dirty="0" smtClean="0"/>
              <a:t> </a:t>
            </a:r>
            <a:r>
              <a:rPr lang="en-US" sz="1000" i="1" dirty="0" smtClean="0"/>
              <a:t>,,</a:t>
            </a:r>
            <a:r>
              <a:rPr lang="sr-Cyrl-ME" sz="1000" i="1" dirty="0" smtClean="0"/>
              <a:t>Луча</a:t>
            </a:r>
            <a:r>
              <a:rPr lang="en-US" sz="1000" i="1" dirty="0" smtClean="0"/>
              <a:t>”</a:t>
            </a:r>
            <a:r>
              <a:rPr lang="sr-Cyrl-ME" sz="1000" i="1" dirty="0" smtClean="0"/>
              <a:t>излази</a:t>
            </a:r>
            <a:r>
              <a:rPr lang="en-US" sz="1000" i="1" dirty="0" smtClean="0"/>
              <a:t> </a:t>
            </a:r>
            <a:r>
              <a:rPr lang="sr-Cyrl-ME" sz="1000" i="1" dirty="0" smtClean="0"/>
              <a:t>већ</a:t>
            </a:r>
            <a:r>
              <a:rPr lang="en-US" sz="1000" i="1" dirty="0" smtClean="0"/>
              <a:t> 15.</a:t>
            </a:r>
            <a:r>
              <a:rPr lang="sr-Cyrl-ME" sz="1000" i="1" dirty="0" smtClean="0"/>
              <a:t>г</a:t>
            </a:r>
            <a:r>
              <a:rPr lang="en-US" sz="1000" i="1" dirty="0" smtClean="0"/>
              <a:t>.</a:t>
            </a:r>
            <a:r>
              <a:rPr lang="sr-Cyrl-ME" sz="1000" i="1" dirty="0" smtClean="0"/>
              <a:t>тако</a:t>
            </a:r>
            <a:r>
              <a:rPr lang="en-US" sz="1000" i="1" dirty="0" smtClean="0"/>
              <a:t> </a:t>
            </a:r>
            <a:r>
              <a:rPr lang="sr-Cyrl-ME" sz="1000" i="1" dirty="0" smtClean="0"/>
              <a:t>да</a:t>
            </a:r>
            <a:r>
              <a:rPr lang="en-US" sz="1000" i="1" dirty="0" smtClean="0"/>
              <a:t> </a:t>
            </a:r>
            <a:r>
              <a:rPr lang="sr-Cyrl-ME" sz="1000" i="1" dirty="0" smtClean="0"/>
              <a:t>има</a:t>
            </a:r>
            <a:r>
              <a:rPr lang="en-US" sz="1000" i="1" dirty="0" smtClean="0"/>
              <a:t> </a:t>
            </a:r>
            <a:r>
              <a:rPr lang="sr-Cyrl-ME" sz="1000" i="1" dirty="0" smtClean="0"/>
              <a:t>дугу</a:t>
            </a:r>
            <a:r>
              <a:rPr lang="en-US" sz="1000" i="1" dirty="0" smtClean="0"/>
              <a:t> </a:t>
            </a:r>
            <a:r>
              <a:rPr lang="sr-Cyrl-ME" sz="1000" i="1" dirty="0" smtClean="0"/>
              <a:t>традицију</a:t>
            </a:r>
            <a:r>
              <a:rPr lang="en-US" sz="1000" i="1" dirty="0" smtClean="0"/>
              <a:t> </a:t>
            </a:r>
            <a:r>
              <a:rPr lang="sr-Cyrl-ME" sz="1000" i="1" dirty="0" smtClean="0"/>
              <a:t>с</a:t>
            </a:r>
            <a:r>
              <a:rPr lang="en-US" sz="1000" i="1" dirty="0" smtClean="0"/>
              <a:t> </a:t>
            </a:r>
            <a:r>
              <a:rPr lang="sr-Cyrl-ME" sz="1000" i="1" dirty="0" smtClean="0"/>
              <a:t>напоменом</a:t>
            </a:r>
            <a:r>
              <a:rPr lang="en-US" sz="1000" i="1" dirty="0" smtClean="0"/>
              <a:t> </a:t>
            </a:r>
            <a:r>
              <a:rPr lang="sr-Cyrl-ME" sz="1000" i="1" dirty="0" smtClean="0"/>
              <a:t>да</a:t>
            </a:r>
            <a:r>
              <a:rPr lang="en-US" sz="1000" i="1" dirty="0" smtClean="0"/>
              <a:t> </a:t>
            </a:r>
            <a:r>
              <a:rPr lang="sr-Cyrl-ME" sz="1000" i="1" dirty="0" smtClean="0"/>
              <a:t>је</a:t>
            </a:r>
            <a:r>
              <a:rPr lang="en-US" sz="1000" i="1" dirty="0" smtClean="0"/>
              <a:t> </a:t>
            </a:r>
            <a:r>
              <a:rPr lang="sr-Cyrl-ME" sz="1000" i="1" dirty="0" smtClean="0"/>
              <a:t>то</a:t>
            </a:r>
            <a:r>
              <a:rPr lang="en-US" sz="1000" i="1" dirty="0" smtClean="0"/>
              <a:t> </a:t>
            </a:r>
            <a:r>
              <a:rPr lang="sr-Cyrl-ME" sz="1000" i="1" dirty="0" smtClean="0"/>
              <a:t>био</a:t>
            </a:r>
            <a:r>
              <a:rPr lang="en-US" sz="1000" i="1" dirty="0" smtClean="0"/>
              <a:t> </a:t>
            </a:r>
            <a:r>
              <a:rPr lang="sr-Cyrl-ME" sz="1000" i="1" dirty="0" smtClean="0"/>
              <a:t>лист</a:t>
            </a:r>
            <a:r>
              <a:rPr lang="en-US" sz="1000" i="1" dirty="0" smtClean="0"/>
              <a:t> </a:t>
            </a:r>
            <a:r>
              <a:rPr lang="sr-Cyrl-ME" sz="1000" i="1" dirty="0" smtClean="0"/>
              <a:t>ош</a:t>
            </a:r>
            <a:r>
              <a:rPr lang="en-US" sz="1000" i="1" dirty="0" smtClean="0"/>
              <a:t>,,</a:t>
            </a:r>
            <a:r>
              <a:rPr lang="sr-Cyrl-ME" sz="1000" i="1" dirty="0" smtClean="0"/>
              <a:t>Боро</a:t>
            </a:r>
            <a:r>
              <a:rPr lang="en-US" sz="1000" i="1" dirty="0" smtClean="0"/>
              <a:t> </a:t>
            </a:r>
            <a:r>
              <a:rPr lang="sr-Cyrl-ME" sz="1000" i="1" dirty="0" smtClean="0"/>
              <a:t>Ћетковић</a:t>
            </a:r>
            <a:r>
              <a:rPr lang="en-US" sz="1000" i="1" dirty="0" smtClean="0"/>
              <a:t>”.</a:t>
            </a:r>
            <a:r>
              <a:rPr lang="sr-Cyrl-ME" sz="1000" i="1" dirty="0" smtClean="0"/>
              <a:t>Ове</a:t>
            </a:r>
            <a:r>
              <a:rPr lang="en-US" sz="1000" i="1" dirty="0" smtClean="0"/>
              <a:t> </a:t>
            </a:r>
            <a:r>
              <a:rPr lang="sr-Cyrl-ME" sz="1000" i="1" dirty="0" smtClean="0"/>
              <a:t>школске</a:t>
            </a:r>
            <a:r>
              <a:rPr lang="en-US" sz="1000" i="1" dirty="0" smtClean="0"/>
              <a:t> </a:t>
            </a:r>
            <a:r>
              <a:rPr lang="sr-Cyrl-ME" sz="1000" i="1" dirty="0" smtClean="0"/>
              <a:t>године</a:t>
            </a:r>
            <a:r>
              <a:rPr lang="en-US" sz="1000" i="1" dirty="0" smtClean="0"/>
              <a:t> </a:t>
            </a:r>
            <a:r>
              <a:rPr lang="sr-Cyrl-ME" sz="1000" i="1" dirty="0" smtClean="0"/>
              <a:t>добили</a:t>
            </a:r>
            <a:r>
              <a:rPr lang="en-US" sz="1000" i="1" dirty="0" smtClean="0"/>
              <a:t> </a:t>
            </a:r>
            <a:r>
              <a:rPr lang="sr-Cyrl-ME" sz="1000" i="1" dirty="0" smtClean="0"/>
              <a:t>смо</a:t>
            </a:r>
            <a:r>
              <a:rPr lang="en-US" sz="1000" i="1" dirty="0" smtClean="0"/>
              <a:t> </a:t>
            </a:r>
            <a:r>
              <a:rPr lang="sr-Cyrl-ME" sz="1000" i="1" dirty="0" smtClean="0"/>
              <a:t>нову</a:t>
            </a:r>
            <a:r>
              <a:rPr lang="en-US" sz="1000" i="1" dirty="0" smtClean="0"/>
              <a:t> </a:t>
            </a:r>
            <a:r>
              <a:rPr lang="sr-Cyrl-ME" sz="1000" i="1" dirty="0" smtClean="0"/>
              <a:t>школску</a:t>
            </a:r>
            <a:r>
              <a:rPr lang="en-US" sz="1000" i="1" dirty="0" smtClean="0"/>
              <a:t> </a:t>
            </a:r>
            <a:r>
              <a:rPr lang="sr-Cyrl-ME" sz="1000" i="1" dirty="0" smtClean="0"/>
              <a:t>зграду</a:t>
            </a:r>
            <a:r>
              <a:rPr lang="en-US" sz="1000" i="1" dirty="0" smtClean="0"/>
              <a:t>,</a:t>
            </a:r>
            <a:r>
              <a:rPr lang="sr-Cyrl-ME" sz="1000" i="1" dirty="0" smtClean="0"/>
              <a:t> на</a:t>
            </a:r>
            <a:r>
              <a:rPr lang="en-US" sz="1000" i="1" dirty="0" smtClean="0"/>
              <a:t> </a:t>
            </a:r>
            <a:r>
              <a:rPr lang="sr-Cyrl-ME" sz="1000" i="1" dirty="0" smtClean="0"/>
              <a:t>локацији</a:t>
            </a:r>
            <a:r>
              <a:rPr lang="en-US" sz="1000" i="1" dirty="0" smtClean="0"/>
              <a:t> </a:t>
            </a:r>
            <a:r>
              <a:rPr lang="sr-Cyrl-ME" sz="1000" i="1" dirty="0" smtClean="0"/>
              <a:t>мјесне</a:t>
            </a:r>
            <a:r>
              <a:rPr lang="en-US" sz="1000" i="1" dirty="0" smtClean="0"/>
              <a:t> </a:t>
            </a:r>
            <a:r>
              <a:rPr lang="sr-Cyrl-ME" sz="1000" i="1" dirty="0" smtClean="0"/>
              <a:t>заједнице</a:t>
            </a:r>
            <a:r>
              <a:rPr lang="en-US" sz="1000" i="1" dirty="0" smtClean="0"/>
              <a:t> </a:t>
            </a:r>
            <a:r>
              <a:rPr lang="sr-Cyrl-ME" sz="1000" i="1" dirty="0" smtClean="0"/>
              <a:t>Драч</a:t>
            </a:r>
            <a:r>
              <a:rPr lang="en-US" sz="1000" i="1" dirty="0" smtClean="0"/>
              <a:t>.`</a:t>
            </a:r>
            <a:r>
              <a:rPr lang="sr-Cyrl-ME" sz="1000" i="1" dirty="0" smtClean="0"/>
              <a:t>Наше</a:t>
            </a:r>
            <a:r>
              <a:rPr lang="en-US" sz="1000" i="1" dirty="0" smtClean="0"/>
              <a:t> </a:t>
            </a:r>
            <a:r>
              <a:rPr lang="sr-Cyrl-ME" sz="1000" i="1" dirty="0" smtClean="0"/>
              <a:t>размишљање</a:t>
            </a:r>
            <a:r>
              <a:rPr lang="en-US" sz="1000" i="1" dirty="0" smtClean="0"/>
              <a:t> </a:t>
            </a:r>
            <a:r>
              <a:rPr lang="sr-Cyrl-ME" sz="1000" i="1" dirty="0" smtClean="0"/>
              <a:t>да</a:t>
            </a:r>
            <a:r>
              <a:rPr lang="en-US" sz="1000" i="1" dirty="0" smtClean="0"/>
              <a:t> </a:t>
            </a:r>
            <a:r>
              <a:rPr lang="sr-Cyrl-ME" sz="1000" i="1" dirty="0" smtClean="0"/>
              <a:t>би</a:t>
            </a:r>
            <a:r>
              <a:rPr lang="en-US" sz="1000" i="1" dirty="0" smtClean="0"/>
              <a:t> </a:t>
            </a:r>
            <a:r>
              <a:rPr lang="sr-Cyrl-ME" sz="1000" i="1" dirty="0" smtClean="0"/>
              <a:t>нова</a:t>
            </a:r>
            <a:r>
              <a:rPr lang="en-US" sz="1000" i="1" dirty="0" smtClean="0"/>
              <a:t> </a:t>
            </a:r>
            <a:r>
              <a:rPr lang="sr-Cyrl-ME" sz="1000" i="1" dirty="0" smtClean="0"/>
              <a:t>школа</a:t>
            </a:r>
            <a:r>
              <a:rPr lang="en-US" sz="1000" i="1" dirty="0" smtClean="0"/>
              <a:t> </a:t>
            </a:r>
            <a:r>
              <a:rPr lang="sr-Cyrl-ME" sz="1000" i="1" dirty="0" smtClean="0"/>
              <a:t>могла</a:t>
            </a:r>
            <a:r>
              <a:rPr lang="en-US" sz="1000" i="1" dirty="0" smtClean="0"/>
              <a:t> </a:t>
            </a:r>
            <a:r>
              <a:rPr lang="sr-Cyrl-ME" sz="1000" i="1" dirty="0" smtClean="0"/>
              <a:t>добити</a:t>
            </a:r>
            <a:r>
              <a:rPr lang="en-US" sz="1000" i="1" dirty="0" smtClean="0"/>
              <a:t> </a:t>
            </a:r>
            <a:r>
              <a:rPr lang="sr-Cyrl-ME" sz="1000" i="1" dirty="0" smtClean="0"/>
              <a:t>и</a:t>
            </a:r>
            <a:r>
              <a:rPr lang="en-US" sz="1000" i="1" dirty="0" smtClean="0"/>
              <a:t> </a:t>
            </a:r>
            <a:r>
              <a:rPr lang="sr-Cyrl-ME" sz="1000" i="1" dirty="0" smtClean="0"/>
              <a:t>ново</a:t>
            </a:r>
            <a:r>
              <a:rPr lang="en-US" sz="1000" i="1" dirty="0" smtClean="0"/>
              <a:t> </a:t>
            </a:r>
            <a:r>
              <a:rPr lang="sr-Cyrl-ME" sz="1000" i="1" dirty="0" smtClean="0"/>
              <a:t>име</a:t>
            </a:r>
            <a:r>
              <a:rPr lang="en-US" sz="1000" i="1" dirty="0" smtClean="0"/>
              <a:t> </a:t>
            </a:r>
            <a:r>
              <a:rPr lang="sr-Cyrl-ME" sz="1000" i="1" dirty="0" smtClean="0"/>
              <a:t>подстакла</a:t>
            </a:r>
            <a:r>
              <a:rPr lang="en-US" sz="1000" i="1" dirty="0" smtClean="0"/>
              <a:t> </a:t>
            </a:r>
            <a:r>
              <a:rPr lang="sr-Cyrl-ME" sz="1000" i="1" dirty="0" smtClean="0"/>
              <a:t>је</a:t>
            </a:r>
            <a:r>
              <a:rPr lang="en-US" sz="1000" i="1" dirty="0" smtClean="0"/>
              <a:t> </a:t>
            </a:r>
            <a:r>
              <a:rPr lang="sr-Cyrl-ME" sz="1000" i="1" dirty="0" smtClean="0"/>
              <a:t>иницијатива</a:t>
            </a:r>
            <a:r>
              <a:rPr lang="en-US" sz="1000" i="1" dirty="0" smtClean="0"/>
              <a:t> </a:t>
            </a:r>
            <a:r>
              <a:rPr lang="sr-Cyrl-ME" sz="1000" i="1" dirty="0" smtClean="0"/>
              <a:t>тадашњег</a:t>
            </a:r>
            <a:r>
              <a:rPr lang="en-US" sz="1000" i="1" dirty="0" smtClean="0"/>
              <a:t> </a:t>
            </a:r>
            <a:r>
              <a:rPr lang="sr-Cyrl-ME" sz="1000" i="1" dirty="0" smtClean="0"/>
              <a:t>потпресједника</a:t>
            </a:r>
            <a:r>
              <a:rPr lang="en-US" sz="1000" i="1" dirty="0" smtClean="0"/>
              <a:t> </a:t>
            </a:r>
            <a:r>
              <a:rPr lang="sr-Cyrl-ME" sz="1000" i="1" dirty="0" smtClean="0"/>
              <a:t>владе</a:t>
            </a:r>
            <a:r>
              <a:rPr lang="en-US" sz="1000" i="1" dirty="0" smtClean="0"/>
              <a:t> </a:t>
            </a:r>
            <a:r>
              <a:rPr lang="sr-Cyrl-ME" sz="1000" i="1" dirty="0" smtClean="0"/>
              <a:t>и</a:t>
            </a:r>
            <a:r>
              <a:rPr lang="en-US" sz="1000" i="1" dirty="0" smtClean="0"/>
              <a:t> </a:t>
            </a:r>
            <a:r>
              <a:rPr lang="sr-Cyrl-ME" sz="1000" i="1" dirty="0" smtClean="0"/>
              <a:t>министра</a:t>
            </a:r>
            <a:r>
              <a:rPr lang="en-US" sz="1000" i="1" dirty="0" smtClean="0"/>
              <a:t> </a:t>
            </a:r>
            <a:r>
              <a:rPr lang="sr-Cyrl-ME" sz="1000" i="1" dirty="0" smtClean="0"/>
              <a:t>финансија</a:t>
            </a:r>
            <a:r>
              <a:rPr lang="en-US" sz="1000" i="1" dirty="0" smtClean="0"/>
              <a:t>, </a:t>
            </a:r>
            <a:r>
              <a:rPr lang="sr-Cyrl-ME" sz="1000" i="1" dirty="0" smtClean="0"/>
              <a:t>садашњег</a:t>
            </a:r>
            <a:r>
              <a:rPr lang="en-US" sz="1000" i="1" dirty="0" smtClean="0"/>
              <a:t> </a:t>
            </a:r>
            <a:r>
              <a:rPr lang="sr-Cyrl-ME" sz="1000" i="1" dirty="0" smtClean="0"/>
              <a:t>премијера</a:t>
            </a:r>
            <a:r>
              <a:rPr lang="en-US" sz="1000" i="1" dirty="0" smtClean="0"/>
              <a:t>, </a:t>
            </a:r>
            <a:r>
              <a:rPr lang="sr-Cyrl-ME" sz="1000" i="1" dirty="0" smtClean="0"/>
              <a:t>да</a:t>
            </a:r>
            <a:r>
              <a:rPr lang="en-US" sz="1000" i="1" dirty="0" smtClean="0"/>
              <a:t> </a:t>
            </a:r>
            <a:r>
              <a:rPr lang="sr-Cyrl-ME" sz="1000" i="1" dirty="0" smtClean="0"/>
              <a:t>би</a:t>
            </a:r>
            <a:r>
              <a:rPr lang="en-US" sz="1000" i="1" dirty="0" smtClean="0"/>
              <a:t> </a:t>
            </a:r>
            <a:r>
              <a:rPr lang="sr-Cyrl-ME" sz="1000" i="1" dirty="0" smtClean="0"/>
              <a:t>нова</a:t>
            </a:r>
            <a:r>
              <a:rPr lang="en-US" sz="1000" i="1" dirty="0" smtClean="0"/>
              <a:t> </a:t>
            </a:r>
            <a:r>
              <a:rPr lang="sr-Cyrl-ME" sz="1000" i="1" dirty="0" smtClean="0"/>
              <a:t>школа</a:t>
            </a:r>
            <a:r>
              <a:rPr lang="en-US" sz="1000" i="1" dirty="0" smtClean="0"/>
              <a:t> </a:t>
            </a:r>
            <a:r>
              <a:rPr lang="sr-Cyrl-ME" sz="1000" i="1" dirty="0" smtClean="0"/>
              <a:t>могланосити</a:t>
            </a:r>
            <a:r>
              <a:rPr lang="en-US" sz="1000" i="1" dirty="0" smtClean="0"/>
              <a:t> </a:t>
            </a:r>
            <a:r>
              <a:rPr lang="sr-Cyrl-ME" sz="1000" i="1" dirty="0" smtClean="0"/>
              <a:t>назив</a:t>
            </a:r>
            <a:r>
              <a:rPr lang="en-US" sz="1000" i="1" dirty="0" smtClean="0"/>
              <a:t> 21.</a:t>
            </a:r>
            <a:r>
              <a:rPr lang="sr-Cyrl-ME" sz="1000" i="1" dirty="0" smtClean="0"/>
              <a:t> мај</a:t>
            </a:r>
            <a:r>
              <a:rPr lang="en-US" sz="1000" i="1" dirty="0" smtClean="0"/>
              <a:t>. </a:t>
            </a:r>
            <a:r>
              <a:rPr lang="sr-Cyrl-ME" sz="1000" i="1" dirty="0" smtClean="0"/>
              <a:t>Школски</a:t>
            </a:r>
            <a:r>
              <a:rPr lang="en-US" sz="1000" i="1" dirty="0" smtClean="0"/>
              <a:t> </a:t>
            </a:r>
            <a:r>
              <a:rPr lang="sr-Cyrl-ME" sz="1000" i="1" dirty="0" smtClean="0"/>
              <a:t>одбор</a:t>
            </a:r>
            <a:r>
              <a:rPr lang="en-US" sz="1000" i="1" dirty="0" smtClean="0"/>
              <a:t> </a:t>
            </a:r>
            <a:r>
              <a:rPr lang="sr-Cyrl-ME" sz="1000" i="1" dirty="0" smtClean="0"/>
              <a:t>на</a:t>
            </a:r>
            <a:r>
              <a:rPr lang="en-US" sz="1000" i="1" dirty="0" smtClean="0"/>
              <a:t> </a:t>
            </a:r>
            <a:r>
              <a:rPr lang="sr-Cyrl-ME" sz="1000" i="1" dirty="0" smtClean="0"/>
              <a:t>сједници</a:t>
            </a:r>
            <a:r>
              <a:rPr lang="en-US" sz="1000" i="1" dirty="0" smtClean="0"/>
              <a:t> 27.05.2010.</a:t>
            </a:r>
            <a:r>
              <a:rPr lang="sr-Cyrl-ME" sz="1000" i="1" dirty="0" smtClean="0"/>
              <a:t>г</a:t>
            </a:r>
            <a:r>
              <a:rPr lang="en-US" sz="1000" i="1" dirty="0" smtClean="0"/>
              <a:t>.</a:t>
            </a:r>
            <a:r>
              <a:rPr lang="sr-Cyrl-ME" sz="1000" i="1" dirty="0" smtClean="0"/>
              <a:t>подржао</a:t>
            </a:r>
            <a:r>
              <a:rPr lang="en-US" sz="1000" i="1" dirty="0" smtClean="0"/>
              <a:t> </a:t>
            </a:r>
            <a:r>
              <a:rPr lang="sr-Cyrl-ME" sz="1000" i="1" dirty="0" smtClean="0"/>
              <a:t>је</a:t>
            </a:r>
            <a:r>
              <a:rPr lang="en-US" sz="1000" i="1" dirty="0" smtClean="0"/>
              <a:t> </a:t>
            </a:r>
            <a:r>
              <a:rPr lang="sr-Cyrl-ME" sz="1000" i="1" dirty="0" smtClean="0"/>
              <a:t>овај</a:t>
            </a:r>
            <a:r>
              <a:rPr lang="en-US" sz="1000" i="1" dirty="0" smtClean="0"/>
              <a:t> </a:t>
            </a:r>
            <a:r>
              <a:rPr lang="sr-Cyrl-ME" sz="1000" i="1" dirty="0" smtClean="0"/>
              <a:t>предлог</a:t>
            </a:r>
            <a:r>
              <a:rPr lang="en-US" sz="1000" i="1" dirty="0" smtClean="0"/>
              <a:t>, </a:t>
            </a:r>
            <a:r>
              <a:rPr lang="sr-Cyrl-ME" sz="1000" i="1" dirty="0" smtClean="0"/>
              <a:t>након</a:t>
            </a:r>
            <a:r>
              <a:rPr lang="en-US" sz="1000" i="1" dirty="0" smtClean="0"/>
              <a:t> </a:t>
            </a:r>
            <a:r>
              <a:rPr lang="sr-Cyrl-ME" sz="1000" i="1" dirty="0" smtClean="0"/>
              <a:t>чега</a:t>
            </a:r>
            <a:r>
              <a:rPr lang="en-US" sz="1000" i="1" dirty="0" smtClean="0"/>
              <a:t> </a:t>
            </a:r>
            <a:r>
              <a:rPr lang="sr-Cyrl-ME" sz="1000" i="1" dirty="0" smtClean="0"/>
              <a:t>Министар</a:t>
            </a:r>
            <a:r>
              <a:rPr lang="en-US" sz="1000" i="1" dirty="0" smtClean="0"/>
              <a:t> </a:t>
            </a:r>
            <a:r>
              <a:rPr lang="sr-Cyrl-ME" sz="1000" i="1" dirty="0" smtClean="0"/>
              <a:t>г</a:t>
            </a:r>
            <a:r>
              <a:rPr lang="en-US" sz="1000" i="1" dirty="0" smtClean="0"/>
              <a:t>.</a:t>
            </a:r>
            <a:r>
              <a:rPr lang="sr-Cyrl-ME" sz="1000" i="1" dirty="0" smtClean="0"/>
              <a:t>дин</a:t>
            </a:r>
            <a:r>
              <a:rPr lang="en-US" sz="1000" i="1" dirty="0" smtClean="0"/>
              <a:t> </a:t>
            </a:r>
            <a:r>
              <a:rPr lang="sr-Cyrl-ME" sz="1000" i="1" dirty="0" smtClean="0"/>
              <a:t>Славољуб</a:t>
            </a:r>
            <a:r>
              <a:rPr lang="en-US" sz="1000" i="1" dirty="0" smtClean="0"/>
              <a:t> </a:t>
            </a:r>
            <a:r>
              <a:rPr lang="sr-Cyrl-ME" sz="1000" i="1" dirty="0" smtClean="0"/>
              <a:t>Стијеповић</a:t>
            </a:r>
            <a:r>
              <a:rPr lang="en-US" sz="1000" i="1" dirty="0" smtClean="0"/>
              <a:t> </a:t>
            </a:r>
            <a:r>
              <a:rPr lang="sr-Cyrl-ME" sz="1000" i="1" dirty="0" smtClean="0"/>
              <a:t>доноси</a:t>
            </a:r>
            <a:r>
              <a:rPr lang="en-US" sz="1000" i="1" dirty="0" smtClean="0"/>
              <a:t> </a:t>
            </a:r>
            <a:r>
              <a:rPr lang="sr-Cyrl-ME" sz="1000" i="1" dirty="0" smtClean="0"/>
              <a:t>одлуку</a:t>
            </a:r>
            <a:r>
              <a:rPr lang="en-US" sz="1000" i="1" dirty="0" smtClean="0"/>
              <a:t> 6.06.2010.</a:t>
            </a:r>
            <a:r>
              <a:rPr lang="sr-Cyrl-ME" sz="1000" i="1" dirty="0" smtClean="0"/>
              <a:t>г</a:t>
            </a:r>
            <a:r>
              <a:rPr lang="en-US" sz="1000" i="1" dirty="0" smtClean="0"/>
              <a:t> </a:t>
            </a:r>
            <a:r>
              <a:rPr lang="sr-Cyrl-ME" sz="1000" i="1" dirty="0" smtClean="0"/>
              <a:t>и</a:t>
            </a:r>
            <a:r>
              <a:rPr lang="en-US" sz="1000" i="1" dirty="0" smtClean="0"/>
              <a:t> </a:t>
            </a:r>
            <a:r>
              <a:rPr lang="sr-Cyrl-ME" sz="1000" i="1" dirty="0" smtClean="0"/>
              <a:t>потписује</a:t>
            </a:r>
            <a:r>
              <a:rPr lang="en-US" sz="1000" i="1" dirty="0" smtClean="0"/>
              <a:t> </a:t>
            </a:r>
            <a:r>
              <a:rPr lang="sr-Cyrl-ME" sz="1000" i="1" dirty="0" smtClean="0"/>
              <a:t>сагласност</a:t>
            </a:r>
            <a:r>
              <a:rPr lang="en-US" sz="1000" i="1" dirty="0" smtClean="0"/>
              <a:t>. </a:t>
            </a:r>
            <a:r>
              <a:rPr lang="sr-Cyrl-ME" sz="1000" i="1" dirty="0" smtClean="0"/>
              <a:t>Током</a:t>
            </a:r>
            <a:r>
              <a:rPr lang="en-US" sz="1000" i="1" dirty="0" smtClean="0"/>
              <a:t> </a:t>
            </a:r>
            <a:r>
              <a:rPr lang="sr-Cyrl-ME" sz="1000" i="1" dirty="0" smtClean="0"/>
              <a:t>љета</a:t>
            </a:r>
            <a:r>
              <a:rPr lang="en-US" sz="1000" i="1" dirty="0" smtClean="0"/>
              <a:t> </a:t>
            </a:r>
            <a:r>
              <a:rPr lang="sr-Cyrl-ME" sz="1000" i="1" dirty="0" smtClean="0"/>
              <a:t>радимо</a:t>
            </a:r>
            <a:r>
              <a:rPr lang="en-US" sz="1000" i="1" dirty="0" smtClean="0"/>
              <a:t> </a:t>
            </a:r>
            <a:r>
              <a:rPr lang="sr-Cyrl-ME" sz="1000" i="1" dirty="0" smtClean="0"/>
              <a:t>на</a:t>
            </a:r>
            <a:r>
              <a:rPr lang="en-US" sz="1000" i="1" dirty="0" smtClean="0"/>
              <a:t> </a:t>
            </a:r>
            <a:r>
              <a:rPr lang="sr-Cyrl-ME" sz="1000" i="1" dirty="0" smtClean="0"/>
              <a:t>прегистрацији</a:t>
            </a:r>
            <a:r>
              <a:rPr lang="en-US" sz="1000" i="1" dirty="0" smtClean="0"/>
              <a:t>, </a:t>
            </a:r>
            <a:r>
              <a:rPr lang="sr-Cyrl-ME" sz="1000" i="1" dirty="0" smtClean="0"/>
              <a:t>промјени</a:t>
            </a:r>
            <a:r>
              <a:rPr lang="en-US" sz="1000" i="1" dirty="0" smtClean="0"/>
              <a:t> </a:t>
            </a:r>
            <a:r>
              <a:rPr lang="sr-Cyrl-ME" sz="1000" i="1" dirty="0" smtClean="0"/>
              <a:t>печата</a:t>
            </a:r>
            <a:r>
              <a:rPr lang="en-US" sz="1000" i="1" dirty="0" smtClean="0"/>
              <a:t>, </a:t>
            </a:r>
            <a:r>
              <a:rPr lang="sr-Cyrl-ME" sz="1000" i="1" dirty="0" smtClean="0"/>
              <a:t>изради</a:t>
            </a:r>
            <a:r>
              <a:rPr lang="en-US" sz="1000" i="1" dirty="0" smtClean="0"/>
              <a:t> </a:t>
            </a:r>
            <a:r>
              <a:rPr lang="sr-Cyrl-ME" sz="1000" i="1" dirty="0" smtClean="0"/>
              <a:t>табле</a:t>
            </a:r>
            <a:r>
              <a:rPr lang="en-US" sz="1000" i="1" dirty="0" smtClean="0"/>
              <a:t> </a:t>
            </a:r>
            <a:r>
              <a:rPr lang="sr-Cyrl-ME" sz="1000" i="1" dirty="0" smtClean="0"/>
              <a:t>са</a:t>
            </a:r>
            <a:r>
              <a:rPr lang="en-US" sz="1000" i="1" dirty="0" smtClean="0"/>
              <a:t> </a:t>
            </a:r>
            <a:r>
              <a:rPr lang="sr-Cyrl-ME" sz="1000" i="1" dirty="0" smtClean="0"/>
              <a:t>новим</a:t>
            </a:r>
            <a:r>
              <a:rPr lang="en-US" sz="1000" i="1" dirty="0" smtClean="0"/>
              <a:t> </a:t>
            </a:r>
            <a:r>
              <a:rPr lang="sr-Cyrl-ME" sz="1000" i="1" dirty="0" smtClean="0"/>
              <a:t>именом</a:t>
            </a:r>
            <a:r>
              <a:rPr lang="en-US" sz="1000" i="1" dirty="0" smtClean="0"/>
              <a:t> </a:t>
            </a:r>
            <a:r>
              <a:rPr lang="sr-Cyrl-ME" sz="1000" i="1" dirty="0" smtClean="0"/>
              <a:t>и</a:t>
            </a:r>
            <a:r>
              <a:rPr lang="en-US" sz="1000" i="1" dirty="0" smtClean="0"/>
              <a:t> </a:t>
            </a:r>
            <a:r>
              <a:rPr lang="sr-Cyrl-ME" sz="1000" i="1" dirty="0" smtClean="0"/>
              <a:t>на</a:t>
            </a:r>
            <a:r>
              <a:rPr lang="en-US" sz="1000" i="1" dirty="0" smtClean="0"/>
              <a:t> </a:t>
            </a:r>
            <a:r>
              <a:rPr lang="sr-Cyrl-ME" sz="1000" i="1" dirty="0" smtClean="0"/>
              <a:t>ОПШТЕ</a:t>
            </a:r>
            <a:r>
              <a:rPr lang="en-US" sz="1000" i="1" dirty="0" smtClean="0"/>
              <a:t> </a:t>
            </a:r>
            <a:r>
              <a:rPr lang="sr-Cyrl-ME" sz="1000" i="1" dirty="0" smtClean="0"/>
              <a:t>ЗАДОВОЉСТВО</a:t>
            </a:r>
            <a:r>
              <a:rPr lang="en-US" sz="1000" i="1" dirty="0" smtClean="0"/>
              <a:t> </a:t>
            </a:r>
            <a:r>
              <a:rPr lang="sr-Cyrl-ME" sz="1000" i="1" dirty="0" smtClean="0"/>
              <a:t>УЧЕНИКА</a:t>
            </a:r>
            <a:r>
              <a:rPr lang="en-US" sz="1000" i="1" dirty="0" smtClean="0"/>
              <a:t>, </a:t>
            </a:r>
            <a:r>
              <a:rPr lang="sr-Cyrl-ME" sz="1000" i="1" dirty="0" smtClean="0"/>
              <a:t>ПРОФЕСОРА</a:t>
            </a:r>
            <a:r>
              <a:rPr lang="en-US" sz="1000" i="1" dirty="0" smtClean="0"/>
              <a:t>, </a:t>
            </a:r>
            <a:r>
              <a:rPr lang="sr-Cyrl-ME" sz="1000" i="1" dirty="0" smtClean="0"/>
              <a:t>РОДИТЕЉА</a:t>
            </a:r>
            <a:r>
              <a:rPr lang="en-US" sz="1000" i="1" dirty="0" smtClean="0"/>
              <a:t>, </a:t>
            </a:r>
            <a:r>
              <a:rPr lang="sr-Cyrl-ME" sz="1000" i="1" dirty="0" smtClean="0"/>
              <a:t>ГРАДА</a:t>
            </a:r>
            <a:r>
              <a:rPr lang="en-US" sz="1000" i="1" dirty="0" smtClean="0"/>
              <a:t> </a:t>
            </a:r>
            <a:r>
              <a:rPr lang="sr-Cyrl-ME" sz="1000" i="1" dirty="0" smtClean="0"/>
              <a:t>ПОДГОРИЦЕ</a:t>
            </a:r>
            <a:r>
              <a:rPr lang="en-US" sz="1000" i="1" dirty="0" smtClean="0"/>
              <a:t> </a:t>
            </a:r>
            <a:r>
              <a:rPr lang="sr-Cyrl-ME" sz="1000" i="1" dirty="0" smtClean="0"/>
              <a:t>И</a:t>
            </a:r>
            <a:r>
              <a:rPr lang="en-US" sz="1000" i="1" dirty="0" smtClean="0"/>
              <a:t> </a:t>
            </a:r>
            <a:r>
              <a:rPr lang="sr-Cyrl-ME" sz="1000" i="1" dirty="0" smtClean="0"/>
              <a:t>ДРЖАВЕ</a:t>
            </a:r>
            <a:r>
              <a:rPr lang="en-US" sz="1000" i="1" dirty="0" smtClean="0"/>
              <a:t>  </a:t>
            </a:r>
            <a:r>
              <a:rPr lang="sr-Cyrl-ME" sz="1000" i="1" dirty="0" smtClean="0"/>
              <a:t>ШКОЛСКУ</a:t>
            </a:r>
            <a:r>
              <a:rPr lang="en-US" sz="1000" i="1" dirty="0" smtClean="0"/>
              <a:t> 2010/2011.</a:t>
            </a:r>
            <a:r>
              <a:rPr lang="sr-Cyrl-ME" sz="1000" i="1" dirty="0" smtClean="0"/>
              <a:t>ГОД</a:t>
            </a:r>
            <a:r>
              <a:rPr lang="en-US" sz="1000" i="1" dirty="0" smtClean="0"/>
              <a:t>. </a:t>
            </a:r>
            <a:r>
              <a:rPr lang="sr-Cyrl-ME" sz="1000" i="1" dirty="0" smtClean="0"/>
              <a:t>ПОЧИЊЕМО</a:t>
            </a:r>
            <a:r>
              <a:rPr lang="en-US" sz="1000" i="1" dirty="0" smtClean="0"/>
              <a:t> </a:t>
            </a:r>
            <a:r>
              <a:rPr lang="sr-Cyrl-ME" sz="1000" i="1" dirty="0" smtClean="0"/>
              <a:t>РАДИТИ</a:t>
            </a:r>
            <a:r>
              <a:rPr lang="en-US" sz="1000" i="1" dirty="0" smtClean="0"/>
              <a:t> </a:t>
            </a:r>
            <a:r>
              <a:rPr lang="sr-Cyrl-ME" sz="1000" i="1" dirty="0" smtClean="0"/>
              <a:t>КАО</a:t>
            </a:r>
            <a:r>
              <a:rPr lang="en-US" sz="1000" i="1" dirty="0" smtClean="0"/>
              <a:t> </a:t>
            </a:r>
            <a:r>
              <a:rPr lang="sr-Cyrl-ME" sz="1000" i="1" dirty="0" smtClean="0"/>
              <a:t>ЈУ</a:t>
            </a:r>
            <a:r>
              <a:rPr lang="en-US" sz="1000" i="1" dirty="0" smtClean="0"/>
              <a:t> </a:t>
            </a:r>
            <a:r>
              <a:rPr lang="sr-Cyrl-ME" sz="1000" i="1" dirty="0" smtClean="0"/>
              <a:t>ОШ</a:t>
            </a:r>
            <a:r>
              <a:rPr lang="en-US" sz="1000" i="1" dirty="0" smtClean="0"/>
              <a:t> ,,21.</a:t>
            </a:r>
            <a:r>
              <a:rPr lang="sr-Cyrl-ME" sz="1000" i="1" dirty="0" smtClean="0"/>
              <a:t>МАЈ</a:t>
            </a:r>
            <a:r>
              <a:rPr lang="en-US" sz="1000" i="1" dirty="0" smtClean="0"/>
              <a:t>”. </a:t>
            </a:r>
            <a:r>
              <a:rPr lang="sr-Cyrl-ME" sz="1000" i="1" dirty="0" smtClean="0"/>
              <a:t>Тако</a:t>
            </a:r>
            <a:r>
              <a:rPr lang="en-US" sz="1000" i="1" dirty="0" smtClean="0"/>
              <a:t> </a:t>
            </a:r>
            <a:r>
              <a:rPr lang="sr-Cyrl-ME" sz="1000" i="1" dirty="0" smtClean="0"/>
              <a:t>сада</a:t>
            </a:r>
            <a:r>
              <a:rPr lang="en-US" sz="1000" i="1" dirty="0" smtClean="0"/>
              <a:t> </a:t>
            </a:r>
            <a:r>
              <a:rPr lang="sr-Cyrl-ME" sz="1000" i="1" dirty="0" smtClean="0"/>
              <a:t>славимо</a:t>
            </a:r>
            <a:r>
              <a:rPr lang="en-US" sz="1000" i="1" dirty="0" smtClean="0"/>
              <a:t> </a:t>
            </a:r>
            <a:r>
              <a:rPr lang="sr-Cyrl-ME" sz="1000" i="1" dirty="0" smtClean="0"/>
              <a:t>први</a:t>
            </a:r>
            <a:r>
              <a:rPr lang="en-US" sz="1000" i="1" dirty="0" smtClean="0"/>
              <a:t> </a:t>
            </a:r>
            <a:r>
              <a:rPr lang="sr-Cyrl-ME" sz="1000" i="1" dirty="0" smtClean="0"/>
              <a:t>рођендан</a:t>
            </a:r>
            <a:r>
              <a:rPr lang="en-US" sz="1000" i="1" dirty="0" smtClean="0"/>
              <a:t> </a:t>
            </a:r>
            <a:r>
              <a:rPr lang="sr-Cyrl-ME" sz="1000" i="1" dirty="0" smtClean="0"/>
              <a:t>школе</a:t>
            </a:r>
            <a:r>
              <a:rPr lang="en-US" sz="1000" i="1" dirty="0" smtClean="0"/>
              <a:t> </a:t>
            </a:r>
            <a:r>
              <a:rPr lang="sr-Cyrl-ME" sz="1000" i="1" dirty="0" smtClean="0"/>
              <a:t>и</a:t>
            </a:r>
            <a:r>
              <a:rPr lang="en-US" sz="1000" i="1" dirty="0" smtClean="0"/>
              <a:t> </a:t>
            </a:r>
            <a:r>
              <a:rPr lang="sr-Cyrl-ME" sz="1000" i="1" dirty="0" smtClean="0"/>
              <a:t>први</a:t>
            </a:r>
            <a:r>
              <a:rPr lang="en-US" sz="1000" i="1" dirty="0" smtClean="0"/>
              <a:t> </a:t>
            </a:r>
            <a:r>
              <a:rPr lang="sr-Cyrl-ME" sz="1000" i="1" dirty="0" smtClean="0"/>
              <a:t>број</a:t>
            </a:r>
            <a:r>
              <a:rPr lang="en-US" sz="1000" i="1" dirty="0" smtClean="0"/>
              <a:t> </a:t>
            </a:r>
            <a:r>
              <a:rPr lang="sr-Cyrl-ME" sz="1000" i="1" dirty="0" smtClean="0"/>
              <a:t>листа</a:t>
            </a:r>
            <a:r>
              <a:rPr lang="en-US" sz="1000" i="1" dirty="0" smtClean="0"/>
              <a:t> ,,</a:t>
            </a:r>
            <a:r>
              <a:rPr lang="sr-Cyrl-ME" sz="1000" i="1" dirty="0" smtClean="0"/>
              <a:t>Луча</a:t>
            </a:r>
            <a:r>
              <a:rPr lang="en-US" sz="1000" i="1" dirty="0" smtClean="0"/>
              <a:t>” </a:t>
            </a:r>
            <a:r>
              <a:rPr lang="sr-Cyrl-ME" sz="1000" i="1" dirty="0" smtClean="0"/>
              <a:t>у</a:t>
            </a:r>
            <a:r>
              <a:rPr lang="en-US" sz="1000" i="1" dirty="0" smtClean="0"/>
              <a:t> </a:t>
            </a:r>
            <a:r>
              <a:rPr lang="sr-Cyrl-ME" sz="1000" i="1" dirty="0" smtClean="0"/>
              <a:t>овој</a:t>
            </a:r>
            <a:r>
              <a:rPr lang="en-US" sz="1000" i="1" dirty="0" smtClean="0"/>
              <a:t> </a:t>
            </a:r>
            <a:r>
              <a:rPr lang="sr-Cyrl-ME" sz="1000" i="1" dirty="0" smtClean="0"/>
              <a:t>школи</a:t>
            </a:r>
            <a:r>
              <a:rPr lang="en-US" sz="1000" i="1" dirty="0" smtClean="0"/>
              <a:t>.</a:t>
            </a:r>
            <a:endParaRPr lang="en-US" sz="1000" i="1" dirty="0"/>
          </a:p>
        </p:txBody>
      </p:sp>
      <p:sp>
        <p:nvSpPr>
          <p:cNvPr id="9" name="TextBox 8"/>
          <p:cNvSpPr txBox="1"/>
          <p:nvPr/>
        </p:nvSpPr>
        <p:spPr>
          <a:xfrm>
            <a:off x="2057400" y="381000"/>
            <a:ext cx="3352800" cy="369332"/>
          </a:xfrm>
          <a:prstGeom prst="rect">
            <a:avLst/>
          </a:prstGeom>
          <a:noFill/>
        </p:spPr>
        <p:txBody>
          <a:bodyPr wrap="square" rtlCol="0">
            <a:spAutoFit/>
          </a:bodyPr>
          <a:lstStyle/>
          <a:p>
            <a:r>
              <a:rPr lang="sr-Cyrl-ME" i="1" dirty="0" smtClean="0">
                <a:effectLst>
                  <a:outerShdw blurRad="38100" dist="38100" dir="2700000" algn="tl">
                    <a:srgbClr val="000000">
                      <a:alpha val="43137"/>
                    </a:srgbClr>
                  </a:outerShdw>
                </a:effectLst>
              </a:rPr>
              <a:t>Интервју са директорком</a:t>
            </a:r>
            <a:endParaRPr lang="en-US" i="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Content Placeholder 6" descr="100_0681.JPG"/>
          <p:cNvPicPr>
            <a:picLocks noChangeAspect="1"/>
          </p:cNvPicPr>
          <p:nvPr/>
        </p:nvPicPr>
        <p:blipFill>
          <a:blip r:embed="rId3" cstate="print"/>
          <a:stretch>
            <a:fillRect/>
          </a:stretch>
        </p:blipFill>
        <p:spPr>
          <a:xfrm>
            <a:off x="3124200" y="457200"/>
            <a:ext cx="3352800" cy="2514600"/>
          </a:xfrm>
          <a:prstGeom prst="rect">
            <a:avLst/>
          </a:prstGeom>
          <a:ln>
            <a:noFill/>
          </a:ln>
          <a:effectLst>
            <a:softEdge rad="63500"/>
          </a:effectLst>
        </p:spPr>
      </p:pic>
      <p:sp>
        <p:nvSpPr>
          <p:cNvPr id="1025" name="Rectangle 1"/>
          <p:cNvSpPr>
            <a:spLocks noChangeArrowheads="1"/>
          </p:cNvSpPr>
          <p:nvPr/>
        </p:nvSpPr>
        <p:spPr bwMode="auto">
          <a:xfrm>
            <a:off x="228600" y="381000"/>
            <a:ext cx="434340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СТИХОДАРЈЕ НОВОШКОЛЦИМА</a:t>
            </a:r>
            <a:endParaRPr kumimoji="0" lang="sr-Latn-ME"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1143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Одскора из нове школе:</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„Двадесет и првог маја“</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кликћу јата малишана,</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весела се чује граја.</a:t>
            </a:r>
            <a:endParaRPr kumimoji="0" lang="sr-Latn-ME"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Сваког школског дана према</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драгој школи на сред Драча,</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рој првачића и других</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ђака,поносно корача.</a:t>
            </a:r>
            <a:endParaRPr kumimoji="0" lang="sr-Latn-ME"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Иду да би стекли знање,</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што ће њима да користи-</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кад одрасту да им живот</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има мјесто на топ-листи.</a:t>
            </a:r>
            <a:endParaRPr kumimoji="0" lang="sr-Latn-ME"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 то име свим ђацима</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особљу школе нове:</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Здравље и знање врхунско</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желим, уз поклон стихове.</a:t>
            </a:r>
            <a:endParaRPr kumimoji="0" lang="sr-Latn-ME"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Које преписах из срца-</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Новошколци драги за Вас</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будите добри, ведри,</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дружељубиви, као данас!</a:t>
            </a:r>
            <a:endParaRPr kumimoji="0" lang="sr-Latn-ME"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Подгорица, 27.10.2010.	</a:t>
            </a:r>
            <a:endParaRPr kumimoji="0" lang="sr-Latn-ME"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r-Cyrl-CS" sz="1200" b="1" i="1"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sr-Cyrl-C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Богољуб Бобан Велимировић</a:t>
            </a:r>
            <a:endParaRPr kumimoji="0" lang="sr-Cyrl-C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Picture11.jpg"/>
          <p:cNvPicPr>
            <a:picLocks noChangeAspect="1"/>
          </p:cNvPicPr>
          <p:nvPr/>
        </p:nvPicPr>
        <p:blipFill>
          <a:blip r:embed="rId4" cstate="print"/>
          <a:stretch>
            <a:fillRect/>
          </a:stretch>
        </p:blipFill>
        <p:spPr>
          <a:xfrm>
            <a:off x="3124200" y="3200400"/>
            <a:ext cx="3352800" cy="2331490"/>
          </a:xfrm>
          <a:prstGeom prst="rect">
            <a:avLst/>
          </a:prstGeom>
          <a:ln>
            <a:noFill/>
          </a:ln>
          <a:effectLst>
            <a:softEdge rad="63500"/>
          </a:effectLst>
        </p:spPr>
      </p:pic>
      <p:pic>
        <p:nvPicPr>
          <p:cNvPr id="6" name="Picture 5" descr="DSCF2971.JPG"/>
          <p:cNvPicPr>
            <a:picLocks noChangeAspect="1"/>
          </p:cNvPicPr>
          <p:nvPr/>
        </p:nvPicPr>
        <p:blipFill>
          <a:blip r:embed="rId5" cstate="print"/>
          <a:stretch>
            <a:fillRect/>
          </a:stretch>
        </p:blipFill>
        <p:spPr>
          <a:xfrm>
            <a:off x="3048000" y="5791200"/>
            <a:ext cx="3429000" cy="2901462"/>
          </a:xfrm>
          <a:prstGeom prst="rect">
            <a:avLst/>
          </a:prstGeom>
          <a:effectLst>
            <a:softEdge rad="63500"/>
          </a:effectLst>
        </p:spPr>
      </p:pic>
      <p:sp>
        <p:nvSpPr>
          <p:cNvPr id="10" name="TextBox 9"/>
          <p:cNvSpPr txBox="1"/>
          <p:nvPr/>
        </p:nvSpPr>
        <p:spPr>
          <a:xfrm>
            <a:off x="3657600" y="2514600"/>
            <a:ext cx="2362200" cy="307777"/>
          </a:xfrm>
          <a:prstGeom prst="rect">
            <a:avLst/>
          </a:prstGeom>
          <a:noFill/>
        </p:spPr>
        <p:txBody>
          <a:bodyPr wrap="square" rtlCol="0">
            <a:spAutoFit/>
          </a:bodyPr>
          <a:lstStyle/>
          <a:p>
            <a:r>
              <a:rPr lang="sr-Cyrl-ME" sz="1400" i="1" dirty="0" smtClean="0"/>
              <a:t>Наши најбољи(Лучоноше)</a:t>
            </a:r>
            <a:endParaRPr lang="en-US" sz="1400" i="1" dirty="0"/>
          </a:p>
        </p:txBody>
      </p:sp>
      <p:pic>
        <p:nvPicPr>
          <p:cNvPr id="11" name="Picture 10" descr="100_0712.JPG"/>
          <p:cNvPicPr>
            <a:picLocks noChangeAspect="1"/>
          </p:cNvPicPr>
          <p:nvPr/>
        </p:nvPicPr>
        <p:blipFill>
          <a:blip r:embed="rId6" cstate="print"/>
          <a:stretch>
            <a:fillRect/>
          </a:stretch>
        </p:blipFill>
        <p:spPr>
          <a:xfrm>
            <a:off x="381000" y="6629400"/>
            <a:ext cx="2717800" cy="2038350"/>
          </a:xfrm>
          <a:prstGeom prst="rect">
            <a:avLst/>
          </a:prstGeom>
          <a:effectLst>
            <a:softEdge rad="63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051" name="Picture 10" descr="DSCF2983"/>
          <p:cNvPicPr>
            <a:picLocks noGrp="1" noChangeAspect="1" noChangeArrowheads="1"/>
          </p:cNvPicPr>
          <p:nvPr>
            <p:ph sz="quarter" idx="1"/>
          </p:nvPr>
        </p:nvPicPr>
        <p:blipFill>
          <a:blip r:embed="rId3" cstate="print"/>
          <a:srcRect/>
          <a:stretch>
            <a:fillRect/>
          </a:stretch>
        </p:blipFill>
        <p:spPr>
          <a:xfrm>
            <a:off x="457200" y="990600"/>
            <a:ext cx="2743200" cy="2057400"/>
          </a:xfrm>
          <a:noFill/>
          <a:effectLst>
            <a:softEdge rad="63500"/>
          </a:effectLst>
        </p:spPr>
      </p:pic>
      <p:pic>
        <p:nvPicPr>
          <p:cNvPr id="2052" name="Picture 11" descr="DSCF2986"/>
          <p:cNvPicPr>
            <a:picLocks noGrp="1" noChangeAspect="1" noChangeArrowheads="1"/>
          </p:cNvPicPr>
          <p:nvPr>
            <p:ph sz="quarter" idx="2"/>
          </p:nvPr>
        </p:nvPicPr>
        <p:blipFill>
          <a:blip r:embed="rId4" cstate="print"/>
          <a:srcRect/>
          <a:stretch>
            <a:fillRect/>
          </a:stretch>
        </p:blipFill>
        <p:spPr>
          <a:xfrm>
            <a:off x="457200" y="3657600"/>
            <a:ext cx="2743200" cy="2057874"/>
          </a:xfrm>
          <a:noFill/>
          <a:effectLst>
            <a:softEdge rad="63500"/>
          </a:effectLst>
        </p:spPr>
      </p:pic>
      <p:pic>
        <p:nvPicPr>
          <p:cNvPr id="2053" name="Picture 12" descr="DSCF2988"/>
          <p:cNvPicPr>
            <a:picLocks noGrp="1" noChangeAspect="1" noChangeArrowheads="1"/>
          </p:cNvPicPr>
          <p:nvPr>
            <p:ph sz="quarter" idx="3"/>
          </p:nvPr>
        </p:nvPicPr>
        <p:blipFill>
          <a:blip r:embed="rId5" cstate="print"/>
          <a:srcRect/>
          <a:stretch>
            <a:fillRect/>
          </a:stretch>
        </p:blipFill>
        <p:spPr>
          <a:xfrm>
            <a:off x="3657600" y="3810000"/>
            <a:ext cx="2640300" cy="1981200"/>
          </a:xfrm>
          <a:noFill/>
          <a:effectLst>
            <a:softEdge rad="63500"/>
          </a:effectLst>
        </p:spPr>
      </p:pic>
      <p:pic>
        <p:nvPicPr>
          <p:cNvPr id="2054" name="Picture 13" descr="DSCF2994"/>
          <p:cNvPicPr>
            <a:picLocks noGrp="1" noChangeAspect="1" noChangeArrowheads="1"/>
          </p:cNvPicPr>
          <p:nvPr>
            <p:ph sz="quarter" idx="4"/>
          </p:nvPr>
        </p:nvPicPr>
        <p:blipFill>
          <a:blip r:embed="rId6" cstate="print"/>
          <a:srcRect/>
          <a:stretch>
            <a:fillRect/>
          </a:stretch>
        </p:blipFill>
        <p:spPr>
          <a:xfrm>
            <a:off x="457200" y="6629400"/>
            <a:ext cx="2844102" cy="2133600"/>
          </a:xfrm>
          <a:noFill/>
          <a:effectLst>
            <a:softEdge rad="63500"/>
          </a:effectLst>
        </p:spPr>
      </p:pic>
      <p:sp>
        <p:nvSpPr>
          <p:cNvPr id="2055" name="Text Box 14"/>
          <p:cNvSpPr txBox="1">
            <a:spLocks noChangeArrowheads="1"/>
          </p:cNvSpPr>
          <p:nvPr/>
        </p:nvSpPr>
        <p:spPr bwMode="auto">
          <a:xfrm>
            <a:off x="457200" y="2971800"/>
            <a:ext cx="2971800" cy="738664"/>
          </a:xfrm>
          <a:prstGeom prst="rect">
            <a:avLst/>
          </a:prstGeom>
          <a:noFill/>
          <a:ln w="9525">
            <a:noFill/>
            <a:miter lim="800000"/>
            <a:headEnd/>
            <a:tailEnd/>
          </a:ln>
        </p:spPr>
        <p:txBody>
          <a:bodyPr wrap="square">
            <a:spAutoFit/>
          </a:bodyPr>
          <a:lstStyle/>
          <a:p>
            <a:pPr algn="just"/>
            <a:r>
              <a:rPr lang="sr-Cyrl-CS" sz="1400" i="1" dirty="0">
                <a:effectLst>
                  <a:outerShdw blurRad="38100" dist="38100" dir="2700000" algn="tl">
                    <a:srgbClr val="000000">
                      <a:alpha val="43137"/>
                    </a:srgbClr>
                  </a:outerShdw>
                </a:effectLst>
              </a:rPr>
              <a:t>Ми имамо свој </a:t>
            </a:r>
            <a:r>
              <a:rPr lang="sr-Cyrl-CS" sz="1400" i="1" dirty="0" smtClean="0">
                <a:effectLst>
                  <a:outerShdw blurRad="38100" dist="38100" dir="2700000" algn="tl">
                    <a:srgbClr val="000000">
                      <a:alpha val="43137"/>
                    </a:srgbClr>
                  </a:outerShdw>
                </a:effectLst>
              </a:rPr>
              <a:t>улаз, па нам велики не сметају, без гужве улазимо у нашу школу. </a:t>
            </a:r>
            <a:endParaRPr lang="en-US" sz="1400" i="1" dirty="0">
              <a:effectLst>
                <a:outerShdw blurRad="38100" dist="38100" dir="2700000" algn="tl">
                  <a:srgbClr val="000000">
                    <a:alpha val="43137"/>
                  </a:srgbClr>
                </a:outerShdw>
              </a:effectLst>
            </a:endParaRPr>
          </a:p>
        </p:txBody>
      </p:sp>
      <p:sp>
        <p:nvSpPr>
          <p:cNvPr id="2056" name="Text Box 15"/>
          <p:cNvSpPr txBox="1">
            <a:spLocks noChangeArrowheads="1"/>
          </p:cNvSpPr>
          <p:nvPr/>
        </p:nvSpPr>
        <p:spPr bwMode="auto">
          <a:xfrm>
            <a:off x="3505200" y="2971800"/>
            <a:ext cx="2895600" cy="738664"/>
          </a:xfrm>
          <a:prstGeom prst="rect">
            <a:avLst/>
          </a:prstGeom>
          <a:noFill/>
          <a:ln w="9525">
            <a:noFill/>
            <a:miter lim="800000"/>
            <a:headEnd/>
            <a:tailEnd/>
          </a:ln>
        </p:spPr>
        <p:txBody>
          <a:bodyPr wrap="square">
            <a:spAutoFit/>
          </a:bodyPr>
          <a:lstStyle/>
          <a:p>
            <a:pPr algn="just"/>
            <a:r>
              <a:rPr lang="sr-Cyrl-CS" sz="1400" i="1" dirty="0">
                <a:effectLst>
                  <a:outerShdw blurRad="38100" dist="38100" dir="2700000" algn="tl">
                    <a:srgbClr val="000000">
                      <a:alpha val="43137"/>
                    </a:srgbClr>
                  </a:outerShdw>
                </a:effectLst>
              </a:rPr>
              <a:t>Простор испред  улаза уређује наш </a:t>
            </a:r>
            <a:r>
              <a:rPr lang="sr-Cyrl-CS" sz="1400" i="1" dirty="0" smtClean="0">
                <a:effectLst>
                  <a:outerShdw blurRad="38100" dist="38100" dir="2700000" algn="tl">
                    <a:srgbClr val="000000">
                      <a:alpha val="43137"/>
                    </a:srgbClr>
                  </a:outerShdw>
                </a:effectLst>
              </a:rPr>
              <a:t>ЕКО-покрет. Стигло је прољеће, па имамо много посла.</a:t>
            </a:r>
            <a:endParaRPr lang="en-US" sz="1400" i="1" dirty="0">
              <a:effectLst>
                <a:outerShdw blurRad="38100" dist="38100" dir="2700000" algn="tl">
                  <a:srgbClr val="000000">
                    <a:alpha val="43137"/>
                  </a:srgbClr>
                </a:outerShdw>
              </a:effectLst>
            </a:endParaRPr>
          </a:p>
        </p:txBody>
      </p:sp>
      <p:pic>
        <p:nvPicPr>
          <p:cNvPr id="2057" name="Picture 18" descr="DSCF2901"/>
          <p:cNvPicPr>
            <a:picLocks noChangeAspect="1" noChangeArrowheads="1"/>
          </p:cNvPicPr>
          <p:nvPr/>
        </p:nvPicPr>
        <p:blipFill>
          <a:blip r:embed="rId7" cstate="print"/>
          <a:srcRect/>
          <a:stretch>
            <a:fillRect/>
          </a:stretch>
        </p:blipFill>
        <p:spPr bwMode="auto">
          <a:xfrm>
            <a:off x="3657600" y="990600"/>
            <a:ext cx="2663825" cy="1998663"/>
          </a:xfrm>
          <a:prstGeom prst="rect">
            <a:avLst/>
          </a:prstGeom>
          <a:noFill/>
          <a:ln w="9525">
            <a:noFill/>
            <a:miter lim="800000"/>
            <a:headEnd/>
            <a:tailEnd/>
          </a:ln>
          <a:effectLst>
            <a:softEdge rad="63500"/>
          </a:effectLst>
        </p:spPr>
      </p:pic>
      <p:sp>
        <p:nvSpPr>
          <p:cNvPr id="2058" name="Text Box 19"/>
          <p:cNvSpPr txBox="1">
            <a:spLocks noChangeArrowheads="1"/>
          </p:cNvSpPr>
          <p:nvPr/>
        </p:nvSpPr>
        <p:spPr bwMode="auto">
          <a:xfrm>
            <a:off x="3581400" y="5791200"/>
            <a:ext cx="2743200" cy="738664"/>
          </a:xfrm>
          <a:prstGeom prst="rect">
            <a:avLst/>
          </a:prstGeom>
          <a:noFill/>
          <a:ln w="9525">
            <a:noFill/>
            <a:miter lim="800000"/>
            <a:headEnd/>
            <a:tailEnd/>
          </a:ln>
        </p:spPr>
        <p:txBody>
          <a:bodyPr wrap="square">
            <a:spAutoFit/>
          </a:bodyPr>
          <a:lstStyle/>
          <a:p>
            <a:pPr algn="just"/>
            <a:r>
              <a:rPr lang="sr-Cyrl-CS" sz="1400" i="1" dirty="0">
                <a:effectLst>
                  <a:outerShdw blurRad="38100" dist="38100" dir="2700000" algn="tl">
                    <a:srgbClr val="000000">
                      <a:alpha val="43137"/>
                    </a:srgbClr>
                  </a:outerShdw>
                </a:effectLst>
              </a:rPr>
              <a:t>Још смо мали , па нам треба </a:t>
            </a:r>
            <a:r>
              <a:rPr lang="sr-Cyrl-CS" sz="1400" i="1" dirty="0" smtClean="0">
                <a:effectLst>
                  <a:outerShdw blurRad="38100" dist="38100" dir="2700000" algn="tl">
                    <a:srgbClr val="000000">
                      <a:alpha val="43137"/>
                    </a:srgbClr>
                  </a:outerShdw>
                </a:effectLst>
              </a:rPr>
              <a:t>помоћ и у учионици. Ту нас већ чекају наше учитељице.</a:t>
            </a:r>
            <a:endParaRPr lang="en-US" sz="1400" i="1" dirty="0">
              <a:effectLst>
                <a:outerShdw blurRad="38100" dist="38100" dir="2700000" algn="tl">
                  <a:srgbClr val="000000">
                    <a:alpha val="43137"/>
                  </a:srgbClr>
                </a:outerShdw>
              </a:effectLst>
            </a:endParaRPr>
          </a:p>
        </p:txBody>
      </p:sp>
      <p:sp>
        <p:nvSpPr>
          <p:cNvPr id="2059" name="Text Box 20"/>
          <p:cNvSpPr txBox="1">
            <a:spLocks noChangeArrowheads="1"/>
          </p:cNvSpPr>
          <p:nvPr/>
        </p:nvSpPr>
        <p:spPr bwMode="auto">
          <a:xfrm>
            <a:off x="381000" y="5715000"/>
            <a:ext cx="3124200" cy="954107"/>
          </a:xfrm>
          <a:prstGeom prst="rect">
            <a:avLst/>
          </a:prstGeom>
          <a:noFill/>
          <a:ln w="9525">
            <a:noFill/>
            <a:miter lim="800000"/>
            <a:headEnd/>
            <a:tailEnd/>
          </a:ln>
        </p:spPr>
        <p:txBody>
          <a:bodyPr wrap="square">
            <a:spAutoFit/>
          </a:bodyPr>
          <a:lstStyle/>
          <a:p>
            <a:pPr algn="just"/>
            <a:r>
              <a:rPr lang="sr-Cyrl-CS" sz="1400" i="1" dirty="0">
                <a:effectLst>
                  <a:outerShdw blurRad="38100" dist="38100" dir="2700000" algn="tl">
                    <a:srgbClr val="000000">
                      <a:alpha val="43137"/>
                    </a:srgbClr>
                  </a:outerShdw>
                </a:effectLst>
              </a:rPr>
              <a:t>Свако јутро у 7 и 30 дочекају нас  насмијана лица наших </a:t>
            </a:r>
            <a:r>
              <a:rPr lang="sr-Cyrl-CS" sz="1400" i="1" dirty="0" smtClean="0">
                <a:effectLst>
                  <a:outerShdw blurRad="38100" dist="38100" dir="2700000" algn="tl">
                    <a:srgbClr val="000000">
                      <a:alpha val="43137"/>
                    </a:srgbClr>
                  </a:outerShdw>
                </a:effectLst>
              </a:rPr>
              <a:t>васпитачица</a:t>
            </a:r>
            <a:r>
              <a:rPr lang="sr-Cyrl-ME" sz="1400" i="1" dirty="0" smtClean="0">
                <a:effectLst>
                  <a:outerShdw blurRad="38100" dist="38100" dir="2700000" algn="tl">
                    <a:srgbClr val="000000">
                      <a:alpha val="43137"/>
                    </a:srgbClr>
                  </a:outerShdw>
                </a:effectLst>
              </a:rPr>
              <a:t>, помажу нам да се распремимо и припремимо за наставу.</a:t>
            </a:r>
            <a:endParaRPr lang="en-US" sz="1400" i="1" dirty="0">
              <a:effectLst>
                <a:outerShdw blurRad="38100" dist="38100" dir="2700000" algn="tl">
                  <a:srgbClr val="000000">
                    <a:alpha val="43137"/>
                  </a:srgbClr>
                </a:outerShdw>
              </a:effectLst>
            </a:endParaRPr>
          </a:p>
        </p:txBody>
      </p:sp>
      <p:pic>
        <p:nvPicPr>
          <p:cNvPr id="2060" name="Picture 22" descr="DSCF2888"/>
          <p:cNvPicPr>
            <a:picLocks noChangeAspect="1" noChangeArrowheads="1"/>
          </p:cNvPicPr>
          <p:nvPr/>
        </p:nvPicPr>
        <p:blipFill>
          <a:blip r:embed="rId8" cstate="print"/>
          <a:srcRect/>
          <a:stretch>
            <a:fillRect/>
          </a:stretch>
        </p:blipFill>
        <p:spPr bwMode="auto">
          <a:xfrm>
            <a:off x="3505200" y="6629400"/>
            <a:ext cx="2819400" cy="2117594"/>
          </a:xfrm>
          <a:prstGeom prst="rect">
            <a:avLst/>
          </a:prstGeom>
          <a:noFill/>
          <a:ln w="9525">
            <a:noFill/>
            <a:miter lim="800000"/>
            <a:headEnd/>
            <a:tailEnd/>
          </a:ln>
          <a:effectLst>
            <a:softEdge rad="63500"/>
          </a:effectLst>
        </p:spPr>
      </p:pic>
      <p:sp>
        <p:nvSpPr>
          <p:cNvPr id="13" name="TextBox 12"/>
          <p:cNvSpPr txBox="1"/>
          <p:nvPr/>
        </p:nvSpPr>
        <p:spPr>
          <a:xfrm>
            <a:off x="533400" y="457200"/>
            <a:ext cx="6019800" cy="369332"/>
          </a:xfrm>
          <a:prstGeom prst="rect">
            <a:avLst/>
          </a:prstGeom>
          <a:noFill/>
        </p:spPr>
        <p:txBody>
          <a:bodyPr wrap="square" rtlCol="0">
            <a:spAutoFit/>
          </a:bodyPr>
          <a:lstStyle/>
          <a:p>
            <a:r>
              <a:rPr lang="sr-Cyrl-ME" b="1" i="1" dirty="0" smtClean="0">
                <a:effectLst>
                  <a:outerShdw blurRad="38100" dist="38100" dir="2700000" algn="tl">
                    <a:srgbClr val="000000">
                      <a:alpha val="43137"/>
                    </a:srgbClr>
                  </a:outerShdw>
                </a:effectLst>
              </a:rPr>
              <a:t>ПРИЧУ ПОЧИЊЕМО ОД НАЈМЛАЂИХ АЛИ И НАЈСЛАЂИХ</a:t>
            </a:r>
            <a:endParaRPr lang="en-US" b="1" i="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blip>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66800" y="381000"/>
            <a:ext cx="4679950" cy="495300"/>
          </a:xfrm>
        </p:spPr>
        <p:txBody>
          <a:bodyPr/>
          <a:lstStyle/>
          <a:p>
            <a:pPr eaLnBrk="1" hangingPunct="1"/>
            <a:r>
              <a:rPr lang="sr-Cyrl-CS" sz="2400" b="1" i="1" dirty="0" smtClean="0">
                <a:effectLst>
                  <a:outerShdw blurRad="38100" dist="38100" dir="2700000" algn="tl">
                    <a:srgbClr val="000000">
                      <a:alpha val="43137"/>
                    </a:srgbClr>
                  </a:outerShdw>
                </a:effectLst>
              </a:rPr>
              <a:t>Кроз игру учимо </a:t>
            </a:r>
            <a:endParaRPr lang="en-US" sz="2400" b="1" i="1" dirty="0" smtClean="0">
              <a:effectLst>
                <a:outerShdw blurRad="38100" dist="38100" dir="2700000" algn="tl">
                  <a:srgbClr val="000000">
                    <a:alpha val="43137"/>
                  </a:srgbClr>
                </a:outerShdw>
              </a:effectLst>
            </a:endParaRPr>
          </a:p>
        </p:txBody>
      </p:sp>
      <p:pic>
        <p:nvPicPr>
          <p:cNvPr id="3075" name="Picture 6" descr="Image0367"/>
          <p:cNvPicPr>
            <a:picLocks noGrp="1" noChangeAspect="1" noChangeArrowheads="1"/>
          </p:cNvPicPr>
          <p:nvPr>
            <p:ph sz="half" idx="1"/>
          </p:nvPr>
        </p:nvPicPr>
        <p:blipFill>
          <a:blip r:embed="rId3" cstate="print"/>
          <a:srcRect/>
          <a:stretch>
            <a:fillRect/>
          </a:stretch>
        </p:blipFill>
        <p:spPr>
          <a:xfrm>
            <a:off x="3505200" y="6553200"/>
            <a:ext cx="2910417" cy="2183225"/>
          </a:xfrm>
          <a:noFill/>
          <a:effectLst>
            <a:softEdge rad="63500"/>
          </a:effectLst>
        </p:spPr>
      </p:pic>
      <p:pic>
        <p:nvPicPr>
          <p:cNvPr id="3076" name="Picture 9" descr="Image0372"/>
          <p:cNvPicPr>
            <a:picLocks noGrp="1" noChangeAspect="1" noChangeArrowheads="1"/>
          </p:cNvPicPr>
          <p:nvPr>
            <p:ph sz="quarter" idx="2"/>
          </p:nvPr>
        </p:nvPicPr>
        <p:blipFill>
          <a:blip r:embed="rId4" cstate="print"/>
          <a:srcRect/>
          <a:stretch>
            <a:fillRect/>
          </a:stretch>
        </p:blipFill>
        <p:spPr>
          <a:xfrm>
            <a:off x="457200" y="6553200"/>
            <a:ext cx="2925802" cy="2193925"/>
          </a:xfrm>
          <a:noFill/>
          <a:effectLst>
            <a:softEdge rad="63500"/>
          </a:effectLst>
        </p:spPr>
      </p:pic>
      <p:pic>
        <p:nvPicPr>
          <p:cNvPr id="3077" name="Picture 10" descr="Image0401"/>
          <p:cNvPicPr>
            <a:picLocks noGrp="1" noChangeAspect="1" noChangeArrowheads="1"/>
          </p:cNvPicPr>
          <p:nvPr>
            <p:ph sz="quarter" idx="3"/>
          </p:nvPr>
        </p:nvPicPr>
        <p:blipFill>
          <a:blip r:embed="rId5" cstate="print"/>
          <a:srcRect/>
          <a:stretch>
            <a:fillRect/>
          </a:stretch>
        </p:blipFill>
        <p:spPr>
          <a:xfrm>
            <a:off x="442994" y="785814"/>
            <a:ext cx="2914649" cy="2185986"/>
          </a:xfrm>
          <a:noFill/>
          <a:effectLst>
            <a:innerShdw blurRad="63500" dir="10800000">
              <a:prstClr val="black">
                <a:alpha val="50000"/>
              </a:prstClr>
            </a:innerShdw>
            <a:softEdge rad="63500"/>
          </a:effectLst>
          <a:scene3d>
            <a:camera prst="orthographicFront">
              <a:rot lat="0" lon="21599976" rev="0"/>
            </a:camera>
            <a:lightRig rig="threePt" dir="t"/>
          </a:scene3d>
        </p:spPr>
      </p:pic>
      <p:pic>
        <p:nvPicPr>
          <p:cNvPr id="3078" name="Picture 12" descr="Image0408"/>
          <p:cNvPicPr>
            <a:picLocks noChangeAspect="1" noChangeArrowheads="1"/>
          </p:cNvPicPr>
          <p:nvPr/>
        </p:nvPicPr>
        <p:blipFill>
          <a:blip r:embed="rId6" cstate="print"/>
          <a:srcRect/>
          <a:stretch>
            <a:fillRect/>
          </a:stretch>
        </p:blipFill>
        <p:spPr bwMode="auto">
          <a:xfrm>
            <a:off x="3505200" y="785814"/>
            <a:ext cx="2909805" cy="2198676"/>
          </a:xfrm>
          <a:prstGeom prst="rect">
            <a:avLst/>
          </a:prstGeom>
          <a:noFill/>
          <a:ln w="9525">
            <a:noFill/>
            <a:miter lim="800000"/>
            <a:headEnd/>
            <a:tailEnd/>
          </a:ln>
          <a:effectLst>
            <a:softEdge rad="63500"/>
          </a:effectLst>
        </p:spPr>
      </p:pic>
      <p:pic>
        <p:nvPicPr>
          <p:cNvPr id="3079" name="Picture 13" descr="Image0415"/>
          <p:cNvPicPr>
            <a:picLocks noChangeAspect="1" noChangeArrowheads="1"/>
          </p:cNvPicPr>
          <p:nvPr/>
        </p:nvPicPr>
        <p:blipFill>
          <a:blip r:embed="rId7" cstate="print"/>
          <a:srcRect r="16375"/>
          <a:stretch>
            <a:fillRect/>
          </a:stretch>
        </p:blipFill>
        <p:spPr bwMode="auto">
          <a:xfrm>
            <a:off x="457200" y="3505200"/>
            <a:ext cx="2898296" cy="2600325"/>
          </a:xfrm>
          <a:prstGeom prst="rect">
            <a:avLst/>
          </a:prstGeom>
          <a:noFill/>
          <a:ln w="9525">
            <a:noFill/>
            <a:miter lim="800000"/>
            <a:headEnd/>
            <a:tailEnd/>
          </a:ln>
          <a:effectLst>
            <a:softEdge rad="63500"/>
          </a:effectLst>
        </p:spPr>
      </p:pic>
      <p:sp>
        <p:nvSpPr>
          <p:cNvPr id="3080" name="Text Box 14"/>
          <p:cNvSpPr txBox="1">
            <a:spLocks noChangeArrowheads="1"/>
          </p:cNvSpPr>
          <p:nvPr/>
        </p:nvSpPr>
        <p:spPr bwMode="auto">
          <a:xfrm>
            <a:off x="3352800" y="3124200"/>
            <a:ext cx="2971800" cy="3323987"/>
          </a:xfrm>
          <a:prstGeom prst="rect">
            <a:avLst/>
          </a:prstGeom>
          <a:noFill/>
          <a:ln w="9525">
            <a:noFill/>
            <a:miter lim="800000"/>
            <a:headEnd/>
            <a:tailEnd/>
          </a:ln>
        </p:spPr>
        <p:txBody>
          <a:bodyPr wrap="square">
            <a:spAutoFit/>
          </a:bodyPr>
          <a:lstStyle/>
          <a:p>
            <a:pPr algn="just"/>
            <a:r>
              <a:rPr lang="en-US" i="1" dirty="0" smtClean="0">
                <a:effectLst>
                  <a:outerShdw blurRad="38100" dist="38100" dir="2700000" algn="tl">
                    <a:srgbClr val="000000">
                      <a:alpha val="43137"/>
                    </a:srgbClr>
                  </a:outerShdw>
                </a:effectLst>
              </a:rPr>
              <a:t>   </a:t>
            </a:r>
            <a:r>
              <a:rPr lang="sr-Cyrl-CS" sz="1600" i="1" dirty="0" smtClean="0">
                <a:effectLst>
                  <a:outerShdw blurRad="38100" dist="38100" dir="2700000" algn="tl">
                    <a:srgbClr val="000000">
                      <a:alpha val="43137"/>
                    </a:srgbClr>
                  </a:outerShdw>
                </a:effectLst>
              </a:rPr>
              <a:t>Наше </a:t>
            </a:r>
            <a:r>
              <a:rPr lang="sr-Cyrl-CS" sz="1600" i="1" dirty="0">
                <a:effectLst>
                  <a:outerShdw blurRad="38100" dist="38100" dir="2700000" algn="tl">
                    <a:srgbClr val="000000">
                      <a:alpha val="43137"/>
                    </a:srgbClr>
                  </a:outerShdw>
                </a:effectLst>
              </a:rPr>
              <a:t>учионице су велике и свијетле, опремљене су компјутерима које често и ми најмлађи користимо у настави. Сваког дан</a:t>
            </a:r>
            <a:r>
              <a:rPr lang="en-US" sz="1600" i="1" dirty="0">
                <a:effectLst>
                  <a:outerShdw blurRad="38100" dist="38100" dir="2700000" algn="tl">
                    <a:srgbClr val="000000">
                      <a:alpha val="43137"/>
                    </a:srgbClr>
                  </a:outerShdw>
                </a:effectLst>
              </a:rPr>
              <a:t>а</a:t>
            </a:r>
            <a:r>
              <a:rPr lang="sr-Cyrl-CS" sz="1600" i="1" dirty="0">
                <a:effectLst>
                  <a:outerShdw blurRad="38100" dist="38100" dir="2700000" algn="tl">
                    <a:srgbClr val="000000">
                      <a:alpha val="43137"/>
                    </a:srgbClr>
                  </a:outerShdw>
                </a:effectLst>
              </a:rPr>
              <a:t> се трудимо да наш радни простор буде љепши и занимљивији.  У томе нам помажу наше драге учитељице Бранка и Дејана и васпитачице Мира и Марија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Међу</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нама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је</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редовно</a:t>
            </a:r>
            <a:r>
              <a:rPr lang="en-US" sz="1600" i="1" dirty="0">
                <a:effectLst>
                  <a:outerShdw blurRad="38100" dist="38100" dir="2700000" algn="tl">
                    <a:srgbClr val="000000">
                      <a:alpha val="43137"/>
                    </a:srgbClr>
                  </a:outerShdw>
                </a:effectLst>
              </a:rPr>
              <a:t> и </a:t>
            </a:r>
            <a:r>
              <a:rPr lang="en-US" sz="1600" i="1" dirty="0" err="1">
                <a:effectLst>
                  <a:outerShdw blurRad="38100" dist="38100" dir="2700000" algn="tl">
                    <a:srgbClr val="000000">
                      <a:alpha val="43137"/>
                    </a:srgbClr>
                  </a:outerShdw>
                </a:effectLst>
              </a:rPr>
              <a:t>Татјана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наш</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педагог</a:t>
            </a:r>
            <a:r>
              <a:rPr lang="en-US" sz="1600" i="1" dirty="0">
                <a:effectLst>
                  <a:outerShdw blurRad="38100" dist="38100" dir="2700000" algn="tl">
                    <a:srgbClr val="000000">
                      <a:alpha val="43137"/>
                    </a:srgbClr>
                  </a:outerShdw>
                </a:effectLst>
              </a:rPr>
              <a:t>.</a:t>
            </a:r>
          </a:p>
        </p:txBody>
      </p:sp>
      <p:sp>
        <p:nvSpPr>
          <p:cNvPr id="9" name="TextBox 8"/>
          <p:cNvSpPr txBox="1"/>
          <p:nvPr/>
        </p:nvSpPr>
        <p:spPr>
          <a:xfrm>
            <a:off x="762000" y="2895600"/>
            <a:ext cx="2895600" cy="646331"/>
          </a:xfrm>
          <a:prstGeom prst="rect">
            <a:avLst/>
          </a:prstGeom>
          <a:noFill/>
        </p:spPr>
        <p:txBody>
          <a:bodyPr wrap="square" rtlCol="0">
            <a:spAutoFit/>
          </a:bodyPr>
          <a:lstStyle/>
          <a:p>
            <a:r>
              <a:rPr lang="sr-Cyrl-ME" i="1" dirty="0" smtClean="0">
                <a:effectLst>
                  <a:outerShdw blurRad="38100" dist="38100" dir="2700000" algn="tl">
                    <a:srgbClr val="000000">
                      <a:alpha val="43137"/>
                    </a:srgbClr>
                  </a:outerShdw>
                </a:effectLst>
              </a:rPr>
              <a:t>У кругу се добро разумијемо...</a:t>
            </a:r>
            <a:endParaRPr lang="en-US" i="1" dirty="0">
              <a:effectLst>
                <a:outerShdw blurRad="38100" dist="38100" dir="2700000" algn="tl">
                  <a:srgbClr val="000000">
                    <a:alpha val="43137"/>
                  </a:srgbClr>
                </a:outerShdw>
              </a:effectLst>
            </a:endParaRPr>
          </a:p>
        </p:txBody>
      </p:sp>
      <p:sp>
        <p:nvSpPr>
          <p:cNvPr id="10" name="TextBox 9"/>
          <p:cNvSpPr txBox="1"/>
          <p:nvPr/>
        </p:nvSpPr>
        <p:spPr>
          <a:xfrm>
            <a:off x="533400" y="6019800"/>
            <a:ext cx="2667000" cy="646331"/>
          </a:xfrm>
          <a:prstGeom prst="rect">
            <a:avLst/>
          </a:prstGeom>
          <a:noFill/>
        </p:spPr>
        <p:txBody>
          <a:bodyPr wrap="square" rtlCol="0">
            <a:spAutoFit/>
          </a:bodyPr>
          <a:lstStyle/>
          <a:p>
            <a:r>
              <a:rPr lang="sr-Cyrl-ME" i="1" dirty="0" smtClean="0">
                <a:effectLst>
                  <a:outerShdw blurRad="38100" dist="38100" dir="2700000" algn="tl">
                    <a:srgbClr val="000000">
                      <a:alpha val="43137"/>
                    </a:srgbClr>
                  </a:outerShdw>
                </a:effectLst>
              </a:rPr>
              <a:t>...па задатке лако рјешавамо.</a:t>
            </a:r>
            <a:endParaRPr lang="en-US" i="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l="-21000" r="-21000"/>
          </a:stretch>
        </a:blip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title" sz="quarter"/>
          </p:nvPr>
        </p:nvSpPr>
        <p:spPr>
          <a:xfrm>
            <a:off x="381000" y="381000"/>
            <a:ext cx="5943600" cy="2174875"/>
          </a:xfrm>
        </p:spPr>
        <p:txBody>
          <a:bodyPr/>
          <a:lstStyle/>
          <a:p>
            <a:pPr algn="just" eaLnBrk="1" hangingPunct="1"/>
            <a:r>
              <a:rPr lang="sr-Cyrl-CS" sz="3200" b="1" i="1" dirty="0" smtClean="0">
                <a:effectLst>
                  <a:outerShdw blurRad="38100" dist="38100" dir="2700000" algn="tl">
                    <a:srgbClr val="000000">
                      <a:alpha val="43137"/>
                    </a:srgbClr>
                  </a:outerShdw>
                </a:effectLst>
              </a:rPr>
              <a:t> ЕКО–покрет</a:t>
            </a:r>
            <a:r>
              <a:rPr lang="sr-Cyrl-CS" sz="1800" i="1" dirty="0" smtClean="0"/>
              <a:t/>
            </a:r>
            <a:br>
              <a:rPr lang="sr-Cyrl-CS" sz="1800" i="1" dirty="0" smtClean="0"/>
            </a:br>
            <a:r>
              <a:rPr lang="sr-Cyrl-CS" sz="1800" i="1" dirty="0" smtClean="0"/>
              <a:t>  </a:t>
            </a:r>
            <a:r>
              <a:rPr lang="en-US" sz="1800" i="1" dirty="0" smtClean="0"/>
              <a:t>   </a:t>
            </a:r>
            <a:r>
              <a:rPr lang="sr-Cyrl-CS" sz="1800" i="1" dirty="0" smtClean="0"/>
              <a:t>Јесмо мали , али добро знамо који значај имају биљке за наше здравље. Зато често садницама дрвећа и цвијећа попуњавамо зелене површине нашег дворишта. </a:t>
            </a:r>
            <a:br>
              <a:rPr lang="sr-Cyrl-CS" sz="1800" i="1" dirty="0" smtClean="0"/>
            </a:br>
            <a:r>
              <a:rPr lang="sr-Cyrl-CS" sz="1800" i="1" dirty="0" smtClean="0"/>
              <a:t>Мото наше малене али јако озбиљне дружине је: ГДЈЕ ГОД НАЂЕШ ЗГОДНО МЈЕСТО ТУ ЦВЈЕТИЋ ПОСАДИ!!!</a:t>
            </a:r>
            <a:endParaRPr lang="en-US" sz="1800" i="1" dirty="0" smtClean="0"/>
          </a:p>
        </p:txBody>
      </p:sp>
      <p:pic>
        <p:nvPicPr>
          <p:cNvPr id="4099" name="Picture 9" descr="DSCF2904"/>
          <p:cNvPicPr>
            <a:picLocks noGrp="1" noChangeAspect="1" noChangeArrowheads="1"/>
          </p:cNvPicPr>
          <p:nvPr>
            <p:ph sz="quarter" idx="1"/>
          </p:nvPr>
        </p:nvPicPr>
        <p:blipFill>
          <a:blip r:embed="rId3" cstate="print"/>
          <a:srcRect/>
          <a:stretch>
            <a:fillRect/>
          </a:stretch>
        </p:blipFill>
        <p:spPr>
          <a:xfrm>
            <a:off x="381000" y="3048000"/>
            <a:ext cx="3009900" cy="2257425"/>
          </a:xfrm>
          <a:noFill/>
          <a:effectLst>
            <a:softEdge rad="63500"/>
          </a:effectLst>
        </p:spPr>
      </p:pic>
      <p:pic>
        <p:nvPicPr>
          <p:cNvPr id="4100" name="Picture 10" descr="DSCF2907"/>
          <p:cNvPicPr>
            <a:picLocks noGrp="1" noChangeAspect="1" noChangeArrowheads="1"/>
          </p:cNvPicPr>
          <p:nvPr>
            <p:ph sz="quarter" idx="2"/>
          </p:nvPr>
        </p:nvPicPr>
        <p:blipFill>
          <a:blip r:embed="rId4" cstate="print"/>
          <a:srcRect/>
          <a:stretch>
            <a:fillRect/>
          </a:stretch>
        </p:blipFill>
        <p:spPr>
          <a:xfrm>
            <a:off x="3505200" y="3048000"/>
            <a:ext cx="3009900" cy="2257425"/>
          </a:xfrm>
          <a:noFill/>
          <a:effectLst>
            <a:softEdge rad="63500"/>
          </a:effectLst>
        </p:spPr>
      </p:pic>
      <p:pic>
        <p:nvPicPr>
          <p:cNvPr id="4101" name="Picture 11" descr="DSCF2910"/>
          <p:cNvPicPr>
            <a:picLocks noGrp="1" noChangeAspect="1" noChangeArrowheads="1"/>
          </p:cNvPicPr>
          <p:nvPr>
            <p:ph sz="quarter" idx="3"/>
          </p:nvPr>
        </p:nvPicPr>
        <p:blipFill>
          <a:blip r:embed="rId5" cstate="print"/>
          <a:srcRect/>
          <a:stretch>
            <a:fillRect/>
          </a:stretch>
        </p:blipFill>
        <p:spPr>
          <a:xfrm>
            <a:off x="381000" y="5943600"/>
            <a:ext cx="3009900" cy="2257425"/>
          </a:xfrm>
          <a:noFill/>
          <a:effectLst>
            <a:softEdge rad="63500"/>
          </a:effectLst>
        </p:spPr>
      </p:pic>
      <p:pic>
        <p:nvPicPr>
          <p:cNvPr id="4102" name="Picture 16" descr="DSCF2903"/>
          <p:cNvPicPr>
            <a:picLocks noGrp="1" noChangeAspect="1" noChangeArrowheads="1"/>
          </p:cNvPicPr>
          <p:nvPr>
            <p:ph sz="quarter" idx="4"/>
          </p:nvPr>
        </p:nvPicPr>
        <p:blipFill>
          <a:blip r:embed="rId6" cstate="print"/>
          <a:srcRect/>
          <a:stretch>
            <a:fillRect/>
          </a:stretch>
        </p:blipFill>
        <p:spPr>
          <a:xfrm>
            <a:off x="3505200" y="6019800"/>
            <a:ext cx="3009900" cy="2257425"/>
          </a:xfrm>
          <a:noFill/>
          <a:effectLst>
            <a:softEdge rad="63500"/>
          </a:effectLst>
        </p:spPr>
      </p:pic>
      <p:sp>
        <p:nvSpPr>
          <p:cNvPr id="4103" name="TextBox 6"/>
          <p:cNvSpPr txBox="1">
            <a:spLocks noChangeArrowheads="1"/>
          </p:cNvSpPr>
          <p:nvPr/>
        </p:nvSpPr>
        <p:spPr bwMode="auto">
          <a:xfrm>
            <a:off x="357189" y="5357813"/>
            <a:ext cx="2928937" cy="646331"/>
          </a:xfrm>
          <a:prstGeom prst="rect">
            <a:avLst/>
          </a:prstGeom>
          <a:noFill/>
          <a:ln w="9525">
            <a:noFill/>
            <a:miter lim="800000"/>
            <a:headEnd/>
            <a:tailEnd/>
          </a:ln>
        </p:spPr>
        <p:txBody>
          <a:bodyPr>
            <a:spAutoFit/>
          </a:bodyPr>
          <a:lstStyle/>
          <a:p>
            <a:r>
              <a:rPr lang="en-US" i="1" dirty="0" err="1">
                <a:effectLst>
                  <a:outerShdw blurRad="38100" dist="38100" dir="2700000" algn="tl">
                    <a:srgbClr val="000000">
                      <a:alpha val="43137"/>
                    </a:srgbClr>
                  </a:outerShdw>
                </a:effectLst>
              </a:rPr>
              <a:t>Сваку</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биљку</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пажљиво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заливамо</a:t>
            </a:r>
            <a:r>
              <a:rPr lang="en-US" i="1" dirty="0">
                <a:effectLst>
                  <a:outerShdw blurRad="38100" dist="38100" dir="2700000" algn="tl">
                    <a:srgbClr val="000000">
                      <a:alpha val="43137"/>
                    </a:srgbClr>
                  </a:outerShdw>
                </a:effectLst>
              </a:rPr>
              <a:t>.</a:t>
            </a:r>
          </a:p>
        </p:txBody>
      </p:sp>
      <p:sp>
        <p:nvSpPr>
          <p:cNvPr id="4104" name="TextBox 7"/>
          <p:cNvSpPr txBox="1">
            <a:spLocks noChangeArrowheads="1"/>
          </p:cNvSpPr>
          <p:nvPr/>
        </p:nvSpPr>
        <p:spPr bwMode="auto">
          <a:xfrm>
            <a:off x="3714751" y="5357813"/>
            <a:ext cx="2928938" cy="369332"/>
          </a:xfrm>
          <a:prstGeom prst="rect">
            <a:avLst/>
          </a:prstGeom>
          <a:noFill/>
          <a:ln w="9525">
            <a:noFill/>
            <a:miter lim="800000"/>
            <a:headEnd/>
            <a:tailEnd/>
          </a:ln>
        </p:spPr>
        <p:txBody>
          <a:bodyPr>
            <a:spAutoFit/>
          </a:bodyPr>
          <a:lstStyle/>
          <a:p>
            <a:r>
              <a:rPr lang="en-US" i="1" dirty="0">
                <a:effectLst>
                  <a:outerShdw blurRad="38100" dist="38100" dir="2700000" algn="tl">
                    <a:srgbClr val="000000">
                      <a:alpha val="43137"/>
                    </a:srgbClr>
                  </a:outerShdw>
                </a:effectLst>
              </a:rPr>
              <a:t>“</a:t>
            </a:r>
            <a:r>
              <a:rPr lang="en-US" i="1" dirty="0" err="1">
                <a:effectLst>
                  <a:outerShdw blurRad="38100" dist="38100" dir="2700000" algn="tl">
                    <a:srgbClr val="000000">
                      <a:alpha val="43137"/>
                    </a:srgbClr>
                  </a:outerShdw>
                </a:effectLst>
              </a:rPr>
              <a:t>Чувај</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да</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те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чува</a:t>
            </a:r>
            <a:r>
              <a:rPr lang="en-US" i="1" dirty="0">
                <a:effectLst>
                  <a:outerShdw blurRad="38100" dist="38100" dir="2700000" algn="tl">
                    <a:srgbClr val="000000">
                      <a:alpha val="43137"/>
                    </a:srgbClr>
                  </a:outerShdw>
                </a:effectLst>
              </a:rPr>
              <a:t>”</a:t>
            </a:r>
          </a:p>
        </p:txBody>
      </p:sp>
      <p:sp>
        <p:nvSpPr>
          <p:cNvPr id="4105" name="TextBox 8"/>
          <p:cNvSpPr txBox="1">
            <a:spLocks noChangeArrowheads="1"/>
          </p:cNvSpPr>
          <p:nvPr/>
        </p:nvSpPr>
        <p:spPr bwMode="auto">
          <a:xfrm>
            <a:off x="939800" y="8177211"/>
            <a:ext cx="2162174" cy="646331"/>
          </a:xfrm>
          <a:prstGeom prst="rect">
            <a:avLst/>
          </a:prstGeom>
          <a:noFill/>
          <a:ln w="9525">
            <a:noFill/>
            <a:miter lim="800000"/>
            <a:headEnd/>
            <a:tailEnd/>
          </a:ln>
        </p:spPr>
        <p:txBody>
          <a:bodyPr wrap="square">
            <a:spAutoFit/>
          </a:bodyPr>
          <a:lstStyle/>
          <a:p>
            <a:r>
              <a:rPr lang="en-US" i="1" dirty="0" err="1">
                <a:effectLst>
                  <a:outerShdw blurRad="38100" dist="38100" dir="2700000" algn="tl">
                    <a:srgbClr val="000000">
                      <a:alpha val="43137"/>
                    </a:srgbClr>
                  </a:outerShdw>
                </a:effectLst>
              </a:rPr>
              <a:t>Неко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сади</a:t>
            </a:r>
            <a:r>
              <a:rPr lang="en-US" i="1" dirty="0">
                <a:effectLst>
                  <a:outerShdw blurRad="38100" dist="38100" dir="2700000" algn="tl">
                    <a:srgbClr val="000000">
                      <a:alpha val="43137"/>
                    </a:srgbClr>
                  </a:outerShdw>
                </a:effectLst>
              </a:rPr>
              <a:t>, а </a:t>
            </a:r>
            <a:r>
              <a:rPr lang="en-US" i="1" dirty="0" err="1">
                <a:effectLst>
                  <a:outerShdw blurRad="38100" dist="38100" dir="2700000" algn="tl">
                    <a:srgbClr val="000000">
                      <a:alpha val="43137"/>
                    </a:srgbClr>
                  </a:outerShdw>
                </a:effectLst>
              </a:rPr>
              <a:t>неко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надгледа</a:t>
            </a:r>
            <a:r>
              <a:rPr lang="en-US" i="1" dirty="0">
                <a:effectLst>
                  <a:outerShdw blurRad="38100" dist="38100" dir="2700000" algn="tl">
                    <a:srgbClr val="000000">
                      <a:alpha val="43137"/>
                    </a:srgbClr>
                  </a:outerShdw>
                </a:effectLst>
              </a:rPr>
              <a:t>.</a:t>
            </a:r>
          </a:p>
        </p:txBody>
      </p:sp>
      <p:sp>
        <p:nvSpPr>
          <p:cNvPr id="4106" name="TextBox 9"/>
          <p:cNvSpPr txBox="1">
            <a:spLocks noChangeArrowheads="1"/>
          </p:cNvSpPr>
          <p:nvPr/>
        </p:nvSpPr>
        <p:spPr bwMode="auto">
          <a:xfrm>
            <a:off x="3911600" y="8177211"/>
            <a:ext cx="2362200" cy="646331"/>
          </a:xfrm>
          <a:prstGeom prst="rect">
            <a:avLst/>
          </a:prstGeom>
          <a:noFill/>
          <a:ln w="9525">
            <a:noFill/>
            <a:miter lim="800000"/>
            <a:headEnd/>
            <a:tailEnd/>
          </a:ln>
        </p:spPr>
        <p:txBody>
          <a:bodyPr wrap="square">
            <a:spAutoFit/>
          </a:bodyPr>
          <a:lstStyle/>
          <a:p>
            <a:r>
              <a:rPr lang="en-US" i="1" dirty="0" err="1">
                <a:effectLst>
                  <a:outerShdw blurRad="38100" dist="38100" dir="2700000" algn="tl">
                    <a:srgbClr val="000000">
                      <a:alpha val="43137"/>
                    </a:srgbClr>
                  </a:outerShdw>
                </a:effectLst>
              </a:rPr>
              <a:t>Радујемо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се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сваком</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пупољку</a:t>
            </a:r>
            <a:r>
              <a:rPr lang="en-US" i="1" dirty="0">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alpha val="5000"/>
              </a:srgbClr>
            </a:gs>
            <a:gs pos="16000">
              <a:srgbClr val="00CCCC"/>
            </a:gs>
            <a:gs pos="47000">
              <a:srgbClr val="9999FF"/>
            </a:gs>
            <a:gs pos="60001">
              <a:srgbClr val="2E6792"/>
            </a:gs>
            <a:gs pos="71001">
              <a:srgbClr val="3333CC"/>
            </a:gs>
            <a:gs pos="81000">
              <a:srgbClr val="1170FF"/>
            </a:gs>
            <a:gs pos="100000">
              <a:srgbClr val="006699"/>
            </a:gs>
          </a:gsLst>
          <a:lin ang="5400000" scaled="0"/>
          <a:tileRect r="-100000" b="-100000"/>
        </a:gradFill>
        <a:effectLst/>
      </p:bgPr>
    </p:bg>
    <p:spTree>
      <p:nvGrpSpPr>
        <p:cNvPr id="1" name=""/>
        <p:cNvGrpSpPr/>
        <p:nvPr/>
      </p:nvGrpSpPr>
      <p:grpSpPr>
        <a:xfrm>
          <a:off x="0" y="0"/>
          <a:ext cx="0" cy="0"/>
          <a:chOff x="0" y="0"/>
          <a:chExt cx="0" cy="0"/>
        </a:xfrm>
      </p:grpSpPr>
      <p:pic>
        <p:nvPicPr>
          <p:cNvPr id="5122" name="Picture 19" descr="DSCF2896"/>
          <p:cNvPicPr>
            <a:picLocks noGrp="1" noChangeAspect="1" noChangeArrowheads="1"/>
          </p:cNvPicPr>
          <p:nvPr>
            <p:ph sz="quarter" idx="3"/>
          </p:nvPr>
        </p:nvPicPr>
        <p:blipFill>
          <a:blip r:embed="rId2" cstate="print"/>
          <a:srcRect/>
          <a:stretch>
            <a:fillRect/>
          </a:stretch>
        </p:blipFill>
        <p:spPr>
          <a:xfrm>
            <a:off x="533400" y="6248400"/>
            <a:ext cx="2736850" cy="2052637"/>
          </a:xfrm>
          <a:noFill/>
          <a:effectLst>
            <a:softEdge rad="63500"/>
          </a:effectLst>
        </p:spPr>
      </p:pic>
      <p:pic>
        <p:nvPicPr>
          <p:cNvPr id="5123" name="Picture 17" descr="DSCF2938"/>
          <p:cNvPicPr>
            <a:picLocks noChangeAspect="1" noChangeArrowheads="1"/>
          </p:cNvPicPr>
          <p:nvPr/>
        </p:nvPicPr>
        <p:blipFill>
          <a:blip r:embed="rId3" cstate="print"/>
          <a:srcRect/>
          <a:stretch>
            <a:fillRect/>
          </a:stretch>
        </p:blipFill>
        <p:spPr bwMode="auto">
          <a:xfrm>
            <a:off x="3581400" y="6248400"/>
            <a:ext cx="2763837" cy="2073275"/>
          </a:xfrm>
          <a:prstGeom prst="rect">
            <a:avLst/>
          </a:prstGeom>
          <a:noFill/>
          <a:ln w="9525">
            <a:noFill/>
            <a:miter lim="800000"/>
            <a:headEnd/>
            <a:tailEnd/>
          </a:ln>
          <a:effectLst>
            <a:softEdge rad="63500"/>
          </a:effectLst>
        </p:spPr>
      </p:pic>
      <p:sp>
        <p:nvSpPr>
          <p:cNvPr id="5124" name="Rectangle 4"/>
          <p:cNvSpPr>
            <a:spLocks noGrp="1" noChangeArrowheads="1"/>
          </p:cNvSpPr>
          <p:nvPr>
            <p:ph type="title" sz="quarter"/>
          </p:nvPr>
        </p:nvSpPr>
        <p:spPr>
          <a:xfrm>
            <a:off x="685800" y="457200"/>
            <a:ext cx="5111750" cy="533400"/>
          </a:xfrm>
        </p:spPr>
        <p:txBody>
          <a:bodyPr>
            <a:noAutofit/>
          </a:bodyPr>
          <a:lstStyle/>
          <a:p>
            <a:pPr eaLnBrk="1" hangingPunct="1"/>
            <a:r>
              <a:rPr lang="sr-Cyrl-CS" sz="2000" b="1" i="1" dirty="0" smtClean="0">
                <a:effectLst>
                  <a:outerShdw blurRad="38100" dist="38100" dir="2700000" algn="tl">
                    <a:srgbClr val="000000">
                      <a:alpha val="43137"/>
                    </a:srgbClr>
                  </a:outerShdw>
                </a:effectLst>
              </a:rPr>
              <a:t>Одмор прије и послије  наставе -</a:t>
            </a:r>
            <a:br>
              <a:rPr lang="sr-Cyrl-CS" sz="2000" b="1" i="1" dirty="0" smtClean="0">
                <a:effectLst>
                  <a:outerShdw blurRad="38100" dist="38100" dir="2700000" algn="tl">
                    <a:srgbClr val="000000">
                      <a:alpha val="43137"/>
                    </a:srgbClr>
                  </a:outerShdw>
                </a:effectLst>
              </a:rPr>
            </a:br>
            <a:r>
              <a:rPr lang="sr-Cyrl-CS" sz="2000" b="1" i="1" dirty="0" smtClean="0">
                <a:effectLst>
                  <a:outerShdw blurRad="38100" dist="38100" dir="2700000" algn="tl">
                    <a:srgbClr val="000000">
                      <a:alpha val="43137"/>
                    </a:srgbClr>
                  </a:outerShdw>
                </a:effectLst>
              </a:rPr>
              <a:t>прваци у продуженом боравку</a:t>
            </a:r>
            <a:endParaRPr lang="en-US" sz="2000" b="1" i="1" dirty="0" smtClean="0">
              <a:effectLst>
                <a:outerShdw blurRad="38100" dist="38100" dir="2700000" algn="tl">
                  <a:srgbClr val="000000">
                    <a:alpha val="43137"/>
                  </a:srgbClr>
                </a:outerShdw>
              </a:effectLst>
            </a:endParaRPr>
          </a:p>
        </p:txBody>
      </p:sp>
      <p:pic>
        <p:nvPicPr>
          <p:cNvPr id="5125" name="Picture 8" descr="DSCF2884"/>
          <p:cNvPicPr>
            <a:picLocks noGrp="1" noChangeAspect="1" noChangeArrowheads="1"/>
          </p:cNvPicPr>
          <p:nvPr>
            <p:ph sz="quarter" idx="1"/>
          </p:nvPr>
        </p:nvPicPr>
        <p:blipFill>
          <a:blip r:embed="rId4" cstate="print"/>
          <a:srcRect/>
          <a:stretch>
            <a:fillRect/>
          </a:stretch>
        </p:blipFill>
        <p:spPr>
          <a:xfrm>
            <a:off x="533400" y="990600"/>
            <a:ext cx="2620899" cy="1966913"/>
          </a:xfrm>
          <a:noFill/>
          <a:effectLst>
            <a:softEdge rad="63500"/>
          </a:effectLst>
        </p:spPr>
      </p:pic>
      <p:pic>
        <p:nvPicPr>
          <p:cNvPr id="5126" name="Picture 11" descr="DSCF2895"/>
          <p:cNvPicPr>
            <a:picLocks noGrp="1" noChangeAspect="1" noChangeArrowheads="1"/>
          </p:cNvPicPr>
          <p:nvPr>
            <p:ph sz="quarter" idx="2"/>
          </p:nvPr>
        </p:nvPicPr>
        <p:blipFill>
          <a:blip r:embed="rId5" cstate="print"/>
          <a:srcRect/>
          <a:stretch>
            <a:fillRect/>
          </a:stretch>
        </p:blipFill>
        <p:spPr>
          <a:xfrm>
            <a:off x="533400" y="3429000"/>
            <a:ext cx="2592387" cy="1944688"/>
          </a:xfrm>
          <a:noFill/>
          <a:effectLst>
            <a:softEdge rad="63500"/>
          </a:effectLst>
        </p:spPr>
      </p:pic>
      <p:pic>
        <p:nvPicPr>
          <p:cNvPr id="5127" name="Picture 12" descr="DSCF2893"/>
          <p:cNvPicPr>
            <a:picLocks noChangeAspect="1" noChangeArrowheads="1"/>
          </p:cNvPicPr>
          <p:nvPr/>
        </p:nvPicPr>
        <p:blipFill>
          <a:blip r:embed="rId6" cstate="print"/>
          <a:srcRect/>
          <a:stretch>
            <a:fillRect/>
          </a:stretch>
        </p:blipFill>
        <p:spPr bwMode="auto">
          <a:xfrm>
            <a:off x="3733800" y="1066800"/>
            <a:ext cx="2592388" cy="1944687"/>
          </a:xfrm>
          <a:prstGeom prst="rect">
            <a:avLst/>
          </a:prstGeom>
          <a:noFill/>
          <a:ln w="9525">
            <a:noFill/>
            <a:miter lim="800000"/>
            <a:headEnd/>
            <a:tailEnd/>
          </a:ln>
          <a:effectLst>
            <a:softEdge rad="63500"/>
          </a:effectLst>
        </p:spPr>
      </p:pic>
      <p:sp>
        <p:nvSpPr>
          <p:cNvPr id="5128" name="Text Box 14"/>
          <p:cNvSpPr txBox="1">
            <a:spLocks noChangeArrowheads="1"/>
          </p:cNvSpPr>
          <p:nvPr/>
        </p:nvSpPr>
        <p:spPr bwMode="auto">
          <a:xfrm>
            <a:off x="3581400" y="5410200"/>
            <a:ext cx="2819400" cy="928688"/>
          </a:xfrm>
          <a:prstGeom prst="rect">
            <a:avLst/>
          </a:prstGeom>
          <a:noFill/>
          <a:ln w="9525">
            <a:noFill/>
            <a:miter lim="800000"/>
            <a:headEnd/>
            <a:tailEnd/>
          </a:ln>
        </p:spPr>
        <p:txBody>
          <a:bodyPr wrap="none"/>
          <a:lstStyle/>
          <a:p>
            <a:pPr algn="just"/>
            <a:r>
              <a:rPr lang="sr-Cyrl-CS" sz="1600" i="1" dirty="0">
                <a:effectLst>
                  <a:outerShdw blurRad="38100" dist="38100" dir="2700000" algn="tl">
                    <a:srgbClr val="000000">
                      <a:alpha val="43137"/>
                    </a:srgbClr>
                  </a:outerShdw>
                </a:effectLst>
              </a:rPr>
              <a:t>Вријеме </a:t>
            </a:r>
            <a:r>
              <a:rPr lang="en-US" sz="1600" i="1" dirty="0" smtClean="0">
                <a:effectLst>
                  <a:outerShdw blurRad="38100" dist="38100" dir="2700000" algn="tl">
                    <a:srgbClr val="000000">
                      <a:alpha val="43137"/>
                    </a:srgbClr>
                  </a:outerShdw>
                </a:effectLst>
              </a:rPr>
              <a:t>je </a:t>
            </a:r>
            <a:r>
              <a:rPr lang="sr-Cyrl-CS" sz="1600" i="1" dirty="0" smtClean="0">
                <a:effectLst>
                  <a:outerShdw blurRad="38100" dist="38100" dir="2700000" algn="tl">
                    <a:srgbClr val="000000">
                      <a:alpha val="43137"/>
                    </a:srgbClr>
                  </a:outerShdw>
                </a:effectLst>
              </a:rPr>
              <a:t>за </a:t>
            </a:r>
            <a:r>
              <a:rPr lang="sr-Cyrl-CS" sz="1600" i="1" dirty="0">
                <a:effectLst>
                  <a:outerShdw blurRad="38100" dist="38100" dir="2700000" algn="tl">
                    <a:srgbClr val="000000">
                      <a:alpha val="43137"/>
                    </a:srgbClr>
                  </a:outerShdw>
                </a:effectLst>
              </a:rPr>
              <a:t>ужину. </a:t>
            </a:r>
            <a:r>
              <a:rPr lang="sr-Cyrl-CS" sz="1600" i="1" dirty="0" smtClean="0">
                <a:effectLst>
                  <a:outerShdw blurRad="38100" dist="38100" dir="2700000" algn="tl">
                    <a:srgbClr val="000000">
                      <a:alpha val="43137"/>
                    </a:srgbClr>
                  </a:outerShdw>
                </a:effectLst>
              </a:rPr>
              <a:t>Маме </a:t>
            </a:r>
            <a:r>
              <a:rPr lang="sr-Cyrl-CS" sz="1600" i="1" dirty="0">
                <a:effectLst>
                  <a:outerShdw blurRad="38100" dist="38100" dir="2700000" algn="tl">
                    <a:srgbClr val="000000">
                      <a:alpha val="43137"/>
                    </a:srgbClr>
                  </a:outerShdw>
                </a:effectLst>
              </a:rPr>
              <a:t>су </a:t>
            </a:r>
            <a:endParaRPr lang="sr-Cyrl-CS" sz="1600" i="1" dirty="0" smtClean="0">
              <a:effectLst>
                <a:outerShdw blurRad="38100" dist="38100" dir="2700000" algn="tl">
                  <a:srgbClr val="000000">
                    <a:alpha val="43137"/>
                  </a:srgbClr>
                </a:outerShdw>
              </a:effectLst>
            </a:endParaRPr>
          </a:p>
          <a:p>
            <a:pPr algn="just"/>
            <a:r>
              <a:rPr lang="sr-Cyrl-ME" sz="1600" i="1" dirty="0" smtClean="0">
                <a:effectLst>
                  <a:outerShdw blurRad="38100" dist="38100" dir="2700000" algn="tl">
                    <a:srgbClr val="000000">
                      <a:alpha val="43137"/>
                    </a:srgbClr>
                  </a:outerShdw>
                </a:effectLst>
              </a:rPr>
              <a:t>с</a:t>
            </a:r>
            <a:r>
              <a:rPr lang="sr-Cyrl-CS" sz="1600" i="1" dirty="0" smtClean="0">
                <a:effectLst>
                  <a:outerShdw blurRad="38100" dist="38100" dir="2700000" algn="tl">
                    <a:srgbClr val="000000">
                      <a:alpha val="43137"/>
                    </a:srgbClr>
                  </a:outerShdw>
                </a:effectLst>
              </a:rPr>
              <a:t>премиле</a:t>
            </a:r>
            <a:r>
              <a:rPr lang="sr-Cyrl-CS" sz="1600" i="1" dirty="0">
                <a:effectLst>
                  <a:outerShdw blurRad="38100" dist="38100" dir="2700000" algn="tl">
                    <a:srgbClr val="000000">
                      <a:alpha val="43137"/>
                    </a:srgbClr>
                  </a:outerShdw>
                </a:effectLst>
              </a:rPr>
              <a:t>, ми </a:t>
            </a:r>
            <a:r>
              <a:rPr lang="sr-Cyrl-CS" sz="1600" i="1" dirty="0" smtClean="0">
                <a:effectLst>
                  <a:outerShdw blurRad="38100" dist="38100" dir="2700000" algn="tl">
                    <a:srgbClr val="000000">
                      <a:alpha val="43137"/>
                    </a:srgbClr>
                  </a:outerShdw>
                </a:effectLst>
              </a:rPr>
              <a:t>донијели</a:t>
            </a:r>
            <a:r>
              <a:rPr lang="sr-Latn-ME" sz="1600" i="1" dirty="0" smtClean="0">
                <a:effectLst>
                  <a:outerShdw blurRad="38100" dist="38100" dir="2700000" algn="tl">
                    <a:srgbClr val="000000">
                      <a:alpha val="43137"/>
                    </a:srgbClr>
                  </a:outerShdw>
                </a:effectLst>
              </a:rPr>
              <a:t> </a:t>
            </a:r>
            <a:r>
              <a:rPr lang="sr-Cyrl-CS" sz="1600" i="1" dirty="0" smtClean="0">
                <a:effectLst>
                  <a:outerShdw blurRad="38100" dist="38100" dir="2700000" algn="tl">
                    <a:srgbClr val="000000">
                      <a:alpha val="43137"/>
                    </a:srgbClr>
                  </a:outerShdw>
                </a:effectLst>
              </a:rPr>
              <a:t>и сада</a:t>
            </a:r>
            <a:endParaRPr lang="sr-Latn-ME" sz="1600" i="1" dirty="0" smtClean="0">
              <a:effectLst>
                <a:outerShdw blurRad="38100" dist="38100" dir="2700000" algn="tl">
                  <a:srgbClr val="000000">
                    <a:alpha val="43137"/>
                  </a:srgbClr>
                </a:outerShdw>
              </a:effectLst>
            </a:endParaRPr>
          </a:p>
          <a:p>
            <a:pPr algn="just"/>
            <a:r>
              <a:rPr lang="sr-Cyrl-CS" sz="1600" i="1" dirty="0" smtClean="0">
                <a:effectLst>
                  <a:outerShdw blurRad="38100" dist="38100" dir="2700000" algn="tl">
                    <a:srgbClr val="000000">
                      <a:alpha val="43137"/>
                    </a:srgbClr>
                  </a:outerShdw>
                </a:effectLst>
              </a:rPr>
              <a:t> нам је јако пријатно.</a:t>
            </a:r>
            <a:endParaRPr lang="en-US" sz="1600" i="1" dirty="0">
              <a:effectLst>
                <a:outerShdw blurRad="38100" dist="38100" dir="2700000" algn="tl">
                  <a:srgbClr val="000000">
                    <a:alpha val="43137"/>
                  </a:srgbClr>
                </a:outerShdw>
              </a:effectLst>
            </a:endParaRPr>
          </a:p>
        </p:txBody>
      </p:sp>
      <p:pic>
        <p:nvPicPr>
          <p:cNvPr id="5129" name="Picture 15" descr="DSCF2935"/>
          <p:cNvPicPr>
            <a:picLocks noGrp="1" noChangeAspect="1" noChangeArrowheads="1"/>
          </p:cNvPicPr>
          <p:nvPr>
            <p:ph sz="quarter" idx="4"/>
          </p:nvPr>
        </p:nvPicPr>
        <p:blipFill>
          <a:blip r:embed="rId7" cstate="print"/>
          <a:srcRect/>
          <a:stretch>
            <a:fillRect/>
          </a:stretch>
        </p:blipFill>
        <p:spPr>
          <a:xfrm>
            <a:off x="3581400" y="3468176"/>
            <a:ext cx="2743200" cy="2059500"/>
          </a:xfrm>
          <a:noFill/>
          <a:effectLst>
            <a:softEdge rad="63500"/>
          </a:effectLst>
        </p:spPr>
      </p:pic>
      <p:sp>
        <p:nvSpPr>
          <p:cNvPr id="5130" name="Text Box 16"/>
          <p:cNvSpPr txBox="1">
            <a:spLocks noChangeArrowheads="1"/>
          </p:cNvSpPr>
          <p:nvPr/>
        </p:nvSpPr>
        <p:spPr bwMode="auto">
          <a:xfrm>
            <a:off x="533400" y="8229600"/>
            <a:ext cx="5867400" cy="584775"/>
          </a:xfrm>
          <a:prstGeom prst="rect">
            <a:avLst/>
          </a:prstGeom>
          <a:noFill/>
          <a:ln w="9525">
            <a:noFill/>
            <a:miter lim="800000"/>
            <a:headEnd/>
            <a:tailEnd/>
          </a:ln>
        </p:spPr>
        <p:txBody>
          <a:bodyPr wrap="square">
            <a:spAutoFit/>
          </a:bodyPr>
          <a:lstStyle/>
          <a:p>
            <a:r>
              <a:rPr lang="sr-Cyrl-CS" sz="1600" i="1" dirty="0">
                <a:effectLst>
                  <a:outerShdw blurRad="38100" dist="38100" dir="2700000" algn="tl">
                    <a:srgbClr val="000000">
                      <a:alpha val="43137"/>
                    </a:srgbClr>
                  </a:outerShdw>
                </a:effectLst>
              </a:rPr>
              <a:t>У изради домаћег задатка међусобно </a:t>
            </a:r>
            <a:r>
              <a:rPr lang="sr-Cyrl-CS" sz="1600" i="1" dirty="0" smtClean="0">
                <a:effectLst>
                  <a:outerShdw blurRad="38100" dist="38100" dir="2700000" algn="tl">
                    <a:srgbClr val="000000">
                      <a:alpha val="43137"/>
                    </a:srgbClr>
                  </a:outerShdw>
                </a:effectLst>
              </a:rPr>
              <a:t>сарађујемо,</a:t>
            </a:r>
            <a:r>
              <a:rPr lang="sr-Latn-ME" sz="1600" i="1" dirty="0" smtClean="0">
                <a:effectLst>
                  <a:outerShdw blurRad="38100" dist="38100" dir="2700000" algn="tl">
                    <a:srgbClr val="000000">
                      <a:alpha val="43137"/>
                    </a:srgbClr>
                  </a:outerShdw>
                </a:effectLst>
              </a:rPr>
              <a:t> </a:t>
            </a:r>
            <a:r>
              <a:rPr lang="sr-Cyrl-CS" sz="1600" i="1" dirty="0" smtClean="0">
                <a:effectLst>
                  <a:outerShdw blurRad="38100" dist="38100" dir="2700000" algn="tl">
                    <a:srgbClr val="000000">
                      <a:alpha val="43137"/>
                    </a:srgbClr>
                  </a:outerShdw>
                </a:effectLst>
              </a:rPr>
              <a:t>а </a:t>
            </a:r>
            <a:r>
              <a:rPr lang="sr-Cyrl-CS" sz="1600" i="1" dirty="0">
                <a:effectLst>
                  <a:outerShdw blurRad="38100" dist="38100" dir="2700000" algn="tl">
                    <a:srgbClr val="000000">
                      <a:alpha val="43137"/>
                    </a:srgbClr>
                  </a:outerShdw>
                </a:effectLst>
              </a:rPr>
              <a:t>кад негдје “запнемо”, помоћ брзо стиже.</a:t>
            </a:r>
            <a:endParaRPr lang="en-US" sz="1600" i="1" dirty="0">
              <a:effectLst>
                <a:outerShdw blurRad="38100" dist="38100" dir="2700000" algn="tl">
                  <a:srgbClr val="000000">
                    <a:alpha val="43137"/>
                  </a:srgbClr>
                </a:outerShdw>
              </a:effectLst>
            </a:endParaRPr>
          </a:p>
        </p:txBody>
      </p:sp>
      <p:sp>
        <p:nvSpPr>
          <p:cNvPr id="5131" name="TextBox 12"/>
          <p:cNvSpPr txBox="1">
            <a:spLocks noChangeArrowheads="1"/>
          </p:cNvSpPr>
          <p:nvPr/>
        </p:nvSpPr>
        <p:spPr bwMode="auto">
          <a:xfrm>
            <a:off x="457200" y="2819400"/>
            <a:ext cx="2895600" cy="584775"/>
          </a:xfrm>
          <a:prstGeom prst="rect">
            <a:avLst/>
          </a:prstGeom>
          <a:noFill/>
          <a:ln w="9525">
            <a:noFill/>
            <a:miter lim="800000"/>
            <a:headEnd/>
            <a:tailEnd/>
          </a:ln>
        </p:spPr>
        <p:txBody>
          <a:bodyPr wrap="square">
            <a:spAutoFit/>
          </a:bodyPr>
          <a:lstStyle/>
          <a:p>
            <a:r>
              <a:rPr lang="en-US" sz="1600" i="1" dirty="0" err="1">
                <a:effectLst>
                  <a:outerShdw blurRad="38100" dist="38100" dir="2700000" algn="tl">
                    <a:srgbClr val="000000">
                      <a:alpha val="43137"/>
                    </a:srgbClr>
                  </a:outerShdw>
                </a:effectLst>
              </a:rPr>
              <a:t>Послије</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часова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прво</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се</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добро</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одморимо</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уз</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игру</a:t>
            </a:r>
            <a:r>
              <a:rPr lang="en-US" sz="1600" i="1" dirty="0">
                <a:effectLst>
                  <a:outerShdw blurRad="38100" dist="38100" dir="2700000" algn="tl">
                    <a:srgbClr val="000000">
                      <a:alpha val="43137"/>
                    </a:srgbClr>
                  </a:outerShdw>
                </a:effectLst>
              </a:rPr>
              <a:t> и </a:t>
            </a:r>
            <a:r>
              <a:rPr lang="en-US" sz="1600" i="1" dirty="0" err="1">
                <a:effectLst>
                  <a:outerShdw blurRad="38100" dist="38100" dir="2700000" algn="tl">
                    <a:srgbClr val="000000">
                      <a:alpha val="43137"/>
                    </a:srgbClr>
                  </a:outerShdw>
                </a:effectLst>
              </a:rPr>
              <a:t>дружење</a:t>
            </a:r>
            <a:r>
              <a:rPr lang="en-US" sz="1600" i="1" dirty="0">
                <a:effectLst>
                  <a:outerShdw blurRad="38100" dist="38100" dir="2700000" algn="tl">
                    <a:srgbClr val="000000">
                      <a:alpha val="43137"/>
                    </a:srgbClr>
                  </a:outerShdw>
                </a:effectLst>
              </a:rPr>
              <a:t>.</a:t>
            </a:r>
          </a:p>
        </p:txBody>
      </p:sp>
      <p:sp>
        <p:nvSpPr>
          <p:cNvPr id="5132" name="TextBox 13"/>
          <p:cNvSpPr txBox="1">
            <a:spLocks noChangeArrowheads="1"/>
          </p:cNvSpPr>
          <p:nvPr/>
        </p:nvSpPr>
        <p:spPr bwMode="auto">
          <a:xfrm>
            <a:off x="533400" y="5257800"/>
            <a:ext cx="2667000" cy="1077218"/>
          </a:xfrm>
          <a:prstGeom prst="rect">
            <a:avLst/>
          </a:prstGeom>
          <a:noFill/>
          <a:ln w="9525">
            <a:noFill/>
            <a:miter lim="800000"/>
            <a:headEnd/>
            <a:tailEnd/>
          </a:ln>
        </p:spPr>
        <p:txBody>
          <a:bodyPr wrap="square">
            <a:spAutoFit/>
          </a:bodyPr>
          <a:lstStyle/>
          <a:p>
            <a:pPr algn="just"/>
            <a:r>
              <a:rPr lang="en-US" sz="1600" i="1" dirty="0" err="1">
                <a:effectLst>
                  <a:outerShdw blurRad="38100" dist="38100" dir="2700000" algn="tl">
                    <a:srgbClr val="000000">
                      <a:alpha val="43137"/>
                    </a:srgbClr>
                  </a:outerShdw>
                </a:effectLst>
              </a:rPr>
              <a:t>Договор</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за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рад</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Да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би</a:t>
            </a:r>
            <a:r>
              <a:rPr lang="en-US" sz="1600" i="1" dirty="0">
                <a:effectLst>
                  <a:outerShdw blurRad="38100" dist="38100" dir="2700000" algn="tl">
                    <a:srgbClr val="000000">
                      <a:alpha val="43137"/>
                    </a:srgbClr>
                  </a:outerShdw>
                </a:effectLst>
              </a:rPr>
              <a:t> </a:t>
            </a:r>
            <a:r>
              <a:rPr lang="en-US" sz="1600" i="1" dirty="0" smtClean="0">
                <a:effectLst>
                  <a:outerShdw blurRad="38100" dist="38100" dir="2700000" algn="tl">
                    <a:srgbClr val="000000">
                      <a:alpha val="43137"/>
                    </a:srgbClr>
                  </a:outerShdw>
                </a:effectLst>
              </a:rPr>
              <a:t>и</a:t>
            </a:r>
            <a:r>
              <a:rPr lang="sr-Cyrl-ME" sz="1600" i="1" dirty="0" smtClean="0">
                <a:effectLst>
                  <a:outerShdw blurRad="38100" dist="38100" dir="2700000" algn="tl">
                    <a:srgbClr val="000000">
                      <a:alpha val="43137"/>
                    </a:srgbClr>
                  </a:outerShdw>
                </a:effectLst>
              </a:rPr>
              <a:t>з</a:t>
            </a:r>
            <a:r>
              <a:rPr lang="en-US" sz="1600" i="1" dirty="0" err="1" smtClean="0">
                <a:effectLst>
                  <a:outerShdw blurRad="38100" dist="38100" dir="2700000" algn="tl">
                    <a:srgbClr val="000000">
                      <a:alpha val="43137"/>
                    </a:srgbClr>
                  </a:outerShdw>
                </a:effectLst>
              </a:rPr>
              <a:t>рада</a:t>
            </a:r>
            <a:r>
              <a:rPr lang="en-US" sz="1600" i="1" dirty="0" smtClean="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домаћег</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задатка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била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успјешна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све</a:t>
            </a:r>
            <a:r>
              <a:rPr lang="en-US" sz="1600" i="1" dirty="0">
                <a:effectLst>
                  <a:outerShdw blurRad="38100" dist="38100" dir="2700000" algn="tl">
                    <a:srgbClr val="000000">
                      <a:alpha val="43137"/>
                    </a:srgbClr>
                  </a:outerShdw>
                </a:effectLst>
              </a:rPr>
              <a:t> </a:t>
            </a:r>
            <a:r>
              <a:rPr lang="en-US" sz="1600" i="1" dirty="0" smtClean="0">
                <a:effectLst>
                  <a:outerShdw blurRad="38100" dist="38100" dir="2700000" algn="tl">
                    <a:srgbClr val="000000">
                      <a:alpha val="43137"/>
                    </a:srgbClr>
                  </a:outerShdw>
                </a:effectLst>
              </a:rPr>
              <a:t> </a:t>
            </a:r>
            <a:r>
              <a:rPr lang="en-US" sz="1600" i="1" dirty="0" err="1" smtClean="0">
                <a:effectLst>
                  <a:outerShdw blurRad="38100" dist="38100" dir="2700000" algn="tl">
                    <a:srgbClr val="000000">
                      <a:alpha val="43137"/>
                    </a:srgbClr>
                  </a:outerShdw>
                </a:effectLst>
              </a:rPr>
              <a:t>мора</a:t>
            </a:r>
            <a:r>
              <a:rPr lang="sr-Cyrl-ME" sz="1600" i="1" dirty="0" smtClean="0">
                <a:effectLst>
                  <a:outerShdw blurRad="38100" dist="38100" dir="2700000" algn="tl">
                    <a:srgbClr val="000000">
                      <a:alpha val="43137"/>
                    </a:srgbClr>
                  </a:outerShdw>
                </a:effectLst>
              </a:rPr>
              <a:t> бити</a:t>
            </a:r>
            <a:r>
              <a:rPr lang="en-US" sz="1600" i="1" dirty="0" smtClean="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добро</a:t>
            </a:r>
            <a:r>
              <a:rPr lang="en-US" sz="1600" i="1" dirty="0">
                <a:effectLst>
                  <a:outerShdw blurRad="38100" dist="38100" dir="2700000" algn="tl">
                    <a:srgbClr val="000000">
                      <a:alpha val="43137"/>
                    </a:srgbClr>
                  </a:outerShdw>
                </a:effectLst>
              </a:rPr>
              <a:t> </a:t>
            </a:r>
            <a:r>
              <a:rPr lang="sr-Cyrl-ME" sz="1600" i="1" dirty="0" smtClean="0">
                <a:effectLst>
                  <a:outerShdw blurRad="38100" dist="38100" dir="2700000" algn="tl">
                    <a:srgbClr val="000000">
                      <a:alpha val="43137"/>
                    </a:srgbClr>
                  </a:outerShdw>
                </a:effectLst>
              </a:rPr>
              <a:t>ис</a:t>
            </a:r>
            <a:r>
              <a:rPr lang="en-US" sz="1600" i="1" dirty="0" err="1" smtClean="0">
                <a:effectLst>
                  <a:outerShdw blurRad="38100" dist="38100" dir="2700000" algn="tl">
                    <a:srgbClr val="000000">
                      <a:alpha val="43137"/>
                    </a:srgbClr>
                  </a:outerShdw>
                </a:effectLst>
              </a:rPr>
              <a:t>планирано</a:t>
            </a:r>
            <a:r>
              <a:rPr lang="en-US" sz="1600" i="1" dirty="0">
                <a:effectLst>
                  <a:outerShdw blurRad="38100" dist="38100" dir="2700000" algn="tl">
                    <a:srgbClr val="000000">
                      <a:alpha val="43137"/>
                    </a:srgbClr>
                  </a:outerShdw>
                </a:effectLst>
              </a:rPr>
              <a:t>.</a:t>
            </a:r>
          </a:p>
        </p:txBody>
      </p:sp>
      <p:sp>
        <p:nvSpPr>
          <p:cNvPr id="5133" name="TextBox 14"/>
          <p:cNvSpPr txBox="1">
            <a:spLocks noChangeArrowheads="1"/>
          </p:cNvSpPr>
          <p:nvPr/>
        </p:nvSpPr>
        <p:spPr bwMode="auto">
          <a:xfrm>
            <a:off x="3733800" y="2895600"/>
            <a:ext cx="2819400" cy="584775"/>
          </a:xfrm>
          <a:prstGeom prst="rect">
            <a:avLst/>
          </a:prstGeom>
          <a:noFill/>
          <a:ln w="9525">
            <a:noFill/>
            <a:miter lim="800000"/>
            <a:headEnd/>
            <a:tailEnd/>
          </a:ln>
        </p:spPr>
        <p:txBody>
          <a:bodyPr wrap="square">
            <a:spAutoFit/>
          </a:bodyPr>
          <a:lstStyle/>
          <a:p>
            <a:r>
              <a:rPr lang="en-US" sz="1600" i="1" dirty="0" err="1">
                <a:effectLst>
                  <a:outerShdw blurRad="38100" dist="38100" dir="2700000" algn="tl">
                    <a:srgbClr val="000000">
                      <a:alpha val="43137"/>
                    </a:srgbClr>
                  </a:outerShdw>
                </a:effectLst>
              </a:rPr>
              <a:t>Све</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нас</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је</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више</a:t>
            </a:r>
            <a:r>
              <a:rPr lang="en-US" sz="1600" i="1" dirty="0">
                <a:effectLst>
                  <a:outerShdw blurRad="38100" dist="38100" dir="2700000" algn="tl">
                    <a:srgbClr val="000000">
                      <a:alpha val="43137"/>
                    </a:srgbClr>
                  </a:outerShdw>
                </a:effectLst>
              </a:rPr>
              <a:t>, а </a:t>
            </a:r>
            <a:r>
              <a:rPr lang="en-US" sz="1600" i="1" dirty="0" err="1">
                <a:effectLst>
                  <a:outerShdw blurRad="38100" dist="38100" dir="2700000" algn="tl">
                    <a:srgbClr val="000000">
                      <a:alpha val="43137"/>
                    </a:srgbClr>
                  </a:outerShdw>
                </a:effectLst>
              </a:rPr>
              <a:t>кад</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је</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гужва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онда</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је</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најбоље</a:t>
            </a:r>
            <a:r>
              <a:rPr lang="en-US" sz="1600" i="1" dirty="0">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6200000" scaled="1"/>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342900" y="366714"/>
            <a:ext cx="6172200" cy="388937"/>
          </a:xfrm>
        </p:spPr>
        <p:txBody>
          <a:bodyPr/>
          <a:lstStyle/>
          <a:p>
            <a:pPr eaLnBrk="1" hangingPunct="1"/>
            <a:r>
              <a:rPr lang="sr-Cyrl-CS" sz="1800" b="1" i="1" dirty="0" smtClean="0">
                <a:effectLst>
                  <a:outerShdw blurRad="38100" dist="38100" dir="2700000" algn="tl">
                    <a:srgbClr val="000000">
                      <a:alpha val="43137"/>
                    </a:srgbClr>
                  </a:outerShdw>
                </a:effectLst>
              </a:rPr>
              <a:t>Највише се радујемо часовима физичког васпитања</a:t>
            </a:r>
            <a:endParaRPr lang="en-US" sz="1800" b="1" i="1" dirty="0" smtClean="0">
              <a:effectLst>
                <a:outerShdw blurRad="38100" dist="38100" dir="2700000" algn="tl">
                  <a:srgbClr val="000000">
                    <a:alpha val="43137"/>
                  </a:srgbClr>
                </a:outerShdw>
              </a:effectLst>
            </a:endParaRPr>
          </a:p>
        </p:txBody>
      </p:sp>
      <p:pic>
        <p:nvPicPr>
          <p:cNvPr id="6147" name="Picture 8" descr="DSCF2943"/>
          <p:cNvPicPr>
            <a:picLocks noGrp="1" noChangeAspect="1" noChangeArrowheads="1"/>
          </p:cNvPicPr>
          <p:nvPr>
            <p:ph sz="quarter" idx="1"/>
          </p:nvPr>
        </p:nvPicPr>
        <p:blipFill>
          <a:blip r:embed="rId2" cstate="print"/>
          <a:srcRect/>
          <a:stretch>
            <a:fillRect/>
          </a:stretch>
        </p:blipFill>
        <p:spPr>
          <a:xfrm>
            <a:off x="457200" y="2857500"/>
            <a:ext cx="2819400" cy="2114550"/>
          </a:xfrm>
          <a:noFill/>
          <a:effectLst>
            <a:softEdge rad="63500"/>
          </a:effectLst>
        </p:spPr>
      </p:pic>
      <p:pic>
        <p:nvPicPr>
          <p:cNvPr id="6148" name="Picture 9" descr="DSCF2959"/>
          <p:cNvPicPr>
            <a:picLocks noGrp="1" noChangeAspect="1" noChangeArrowheads="1"/>
          </p:cNvPicPr>
          <p:nvPr>
            <p:ph sz="quarter" idx="2"/>
          </p:nvPr>
        </p:nvPicPr>
        <p:blipFill>
          <a:blip r:embed="rId3" cstate="print"/>
          <a:srcRect/>
          <a:stretch>
            <a:fillRect/>
          </a:stretch>
        </p:blipFill>
        <p:spPr>
          <a:xfrm>
            <a:off x="3715294" y="762000"/>
            <a:ext cx="2641012" cy="1981200"/>
          </a:xfrm>
          <a:noFill/>
          <a:effectLst>
            <a:softEdge rad="63500"/>
          </a:effectLst>
        </p:spPr>
      </p:pic>
      <p:pic>
        <p:nvPicPr>
          <p:cNvPr id="6149" name="Picture 10" descr="DSCF2956"/>
          <p:cNvPicPr>
            <a:picLocks noGrp="1" noChangeAspect="1" noChangeArrowheads="1"/>
          </p:cNvPicPr>
          <p:nvPr>
            <p:ph sz="quarter" idx="3"/>
          </p:nvPr>
        </p:nvPicPr>
        <p:blipFill>
          <a:blip r:embed="rId4" cstate="print"/>
          <a:srcRect/>
          <a:stretch>
            <a:fillRect/>
          </a:stretch>
        </p:blipFill>
        <p:spPr>
          <a:xfrm>
            <a:off x="457200" y="709639"/>
            <a:ext cx="2819400" cy="2114107"/>
          </a:xfrm>
          <a:noFill/>
          <a:effectLst>
            <a:softEdge rad="63500"/>
          </a:effectLst>
        </p:spPr>
      </p:pic>
      <p:pic>
        <p:nvPicPr>
          <p:cNvPr id="6150" name="Picture 12" descr="DSCF2911"/>
          <p:cNvPicPr>
            <a:picLocks noGrp="1" noChangeAspect="1" noChangeArrowheads="1"/>
          </p:cNvPicPr>
          <p:nvPr>
            <p:ph sz="quarter" idx="4"/>
          </p:nvPr>
        </p:nvPicPr>
        <p:blipFill>
          <a:blip r:embed="rId5" cstate="print"/>
          <a:srcRect/>
          <a:stretch>
            <a:fillRect/>
          </a:stretch>
        </p:blipFill>
        <p:spPr>
          <a:xfrm>
            <a:off x="3428999" y="6322221"/>
            <a:ext cx="2867025" cy="2150269"/>
          </a:xfrm>
          <a:noFill/>
          <a:effectLst>
            <a:softEdge rad="63500"/>
          </a:effectLst>
        </p:spPr>
      </p:pic>
      <p:pic>
        <p:nvPicPr>
          <p:cNvPr id="6151" name="Picture 13" descr="DSCF2924"/>
          <p:cNvPicPr>
            <a:picLocks noChangeAspect="1" noChangeArrowheads="1"/>
          </p:cNvPicPr>
          <p:nvPr/>
        </p:nvPicPr>
        <p:blipFill>
          <a:blip r:embed="rId6" cstate="print"/>
          <a:srcRect/>
          <a:stretch>
            <a:fillRect/>
          </a:stretch>
        </p:blipFill>
        <p:spPr bwMode="auto">
          <a:xfrm>
            <a:off x="457199" y="6324600"/>
            <a:ext cx="2847191" cy="2133600"/>
          </a:xfrm>
          <a:prstGeom prst="rect">
            <a:avLst/>
          </a:prstGeom>
          <a:noFill/>
          <a:ln w="9525">
            <a:noFill/>
            <a:miter lim="800000"/>
            <a:headEnd/>
            <a:tailEnd/>
          </a:ln>
          <a:effectLst>
            <a:softEdge rad="63500"/>
          </a:effectLst>
        </p:spPr>
      </p:pic>
      <p:sp>
        <p:nvSpPr>
          <p:cNvPr id="6152" name="Text Box 15"/>
          <p:cNvSpPr txBox="1">
            <a:spLocks noChangeArrowheads="1"/>
          </p:cNvSpPr>
          <p:nvPr/>
        </p:nvSpPr>
        <p:spPr bwMode="auto">
          <a:xfrm>
            <a:off x="381000" y="8382000"/>
            <a:ext cx="6023765" cy="369332"/>
          </a:xfrm>
          <a:prstGeom prst="rect">
            <a:avLst/>
          </a:prstGeom>
          <a:noFill/>
          <a:ln w="9525">
            <a:noFill/>
            <a:miter lim="800000"/>
            <a:headEnd/>
            <a:tailEnd/>
          </a:ln>
        </p:spPr>
        <p:txBody>
          <a:bodyPr wrap="none">
            <a:spAutoFit/>
          </a:bodyPr>
          <a:lstStyle/>
          <a:p>
            <a:r>
              <a:rPr lang="sr-Cyrl-CS" i="1" dirty="0">
                <a:effectLst>
                  <a:outerShdw blurRad="38100" dist="38100" dir="2700000" algn="tl">
                    <a:srgbClr val="000000">
                      <a:alpha val="43137"/>
                    </a:srgbClr>
                  </a:outerShdw>
                </a:effectLst>
              </a:rPr>
              <a:t>Осликавамо атријум до прве кише</a:t>
            </a:r>
            <a:r>
              <a:rPr lang="sr-Cyrl-CS" i="1" dirty="0" smtClean="0">
                <a:effectLst>
                  <a:outerShdw blurRad="38100" dist="38100" dir="2700000" algn="tl">
                    <a:srgbClr val="000000">
                      <a:alpha val="43137"/>
                    </a:srgbClr>
                  </a:outerShdw>
                </a:effectLst>
              </a:rPr>
              <a:t>, а послије </a:t>
            </a:r>
            <a:r>
              <a:rPr lang="sr-Cyrl-CS" i="1" dirty="0">
                <a:effectLst>
                  <a:outerShdw blurRad="38100" dist="38100" dir="2700000" algn="tl">
                    <a:srgbClr val="000000">
                      <a:alpha val="43137"/>
                    </a:srgbClr>
                  </a:outerShdw>
                </a:effectLst>
              </a:rPr>
              <a:t>кише</a:t>
            </a:r>
            <a:r>
              <a:rPr lang="en-US" i="1" dirty="0">
                <a:effectLst>
                  <a:outerShdw blurRad="38100" dist="38100" dir="2700000" algn="tl">
                    <a:srgbClr val="000000">
                      <a:alpha val="43137"/>
                    </a:srgbClr>
                  </a:outerShdw>
                </a:effectLst>
              </a:rPr>
              <a:t>,</a:t>
            </a:r>
            <a:r>
              <a:rPr lang="sr-Cyrl-CS" i="1" dirty="0">
                <a:effectLst>
                  <a:outerShdw blurRad="38100" dist="38100" dir="2700000" algn="tl">
                    <a:srgbClr val="000000">
                      <a:alpha val="43137"/>
                    </a:srgbClr>
                  </a:outerShdw>
                </a:effectLst>
              </a:rPr>
              <a:t> опет...</a:t>
            </a:r>
            <a:endParaRPr lang="en-US" i="1" dirty="0">
              <a:effectLst>
                <a:outerShdw blurRad="38100" dist="38100" dir="2700000" algn="tl">
                  <a:srgbClr val="000000">
                    <a:alpha val="43137"/>
                  </a:srgbClr>
                </a:outerShdw>
              </a:effectLst>
            </a:endParaRPr>
          </a:p>
        </p:txBody>
      </p:sp>
      <p:pic>
        <p:nvPicPr>
          <p:cNvPr id="6153" name="Picture 19" descr="DSCF2955"/>
          <p:cNvPicPr>
            <a:picLocks noChangeAspect="1" noChangeArrowheads="1"/>
          </p:cNvPicPr>
          <p:nvPr/>
        </p:nvPicPr>
        <p:blipFill>
          <a:blip r:embed="rId7" cstate="print"/>
          <a:srcRect/>
          <a:stretch>
            <a:fillRect/>
          </a:stretch>
        </p:blipFill>
        <p:spPr bwMode="auto">
          <a:xfrm>
            <a:off x="3733800" y="2806912"/>
            <a:ext cx="2612185" cy="2146088"/>
          </a:xfrm>
          <a:prstGeom prst="rect">
            <a:avLst/>
          </a:prstGeom>
          <a:noFill/>
          <a:ln w="9525">
            <a:noFill/>
            <a:miter lim="800000"/>
            <a:headEnd/>
            <a:tailEnd/>
          </a:ln>
          <a:effectLst>
            <a:softEdge rad="63500"/>
          </a:effectLst>
        </p:spPr>
      </p:pic>
      <p:sp>
        <p:nvSpPr>
          <p:cNvPr id="6154" name="TextBox 9"/>
          <p:cNvSpPr txBox="1">
            <a:spLocks noChangeArrowheads="1"/>
          </p:cNvSpPr>
          <p:nvPr/>
        </p:nvSpPr>
        <p:spPr bwMode="auto">
          <a:xfrm>
            <a:off x="457200" y="4876800"/>
            <a:ext cx="5857875" cy="1477328"/>
          </a:xfrm>
          <a:prstGeom prst="rect">
            <a:avLst/>
          </a:prstGeom>
          <a:noFill/>
          <a:ln w="9525">
            <a:noFill/>
            <a:miter lim="800000"/>
            <a:headEnd/>
            <a:tailEnd/>
          </a:ln>
        </p:spPr>
        <p:txBody>
          <a:bodyPr>
            <a:spAutoFit/>
          </a:bodyPr>
          <a:lstStyle/>
          <a:p>
            <a:pPr algn="just"/>
            <a:r>
              <a:rPr lang="en-US" i="1" dirty="0" smtClean="0">
                <a:effectLst>
                  <a:outerShdw blurRad="38100" dist="38100" dir="2700000" algn="tl">
                    <a:srgbClr val="000000">
                      <a:alpha val="43137"/>
                    </a:srgbClr>
                  </a:outerShdw>
                </a:effectLst>
              </a:rPr>
              <a:t>   </a:t>
            </a:r>
            <a:r>
              <a:rPr lang="en-US" i="1" dirty="0" err="1" smtClean="0">
                <a:effectLst>
                  <a:outerShdw blurRad="38100" dist="38100" dir="2700000" algn="tl">
                    <a:srgbClr val="000000">
                      <a:alpha val="43137"/>
                    </a:srgbClr>
                  </a:outerShdw>
                </a:effectLst>
              </a:rPr>
              <a:t>Као</a:t>
            </a:r>
            <a:r>
              <a:rPr lang="en-US" i="1" dirty="0" smtClean="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и </a:t>
            </a:r>
            <a:r>
              <a:rPr lang="en-US" i="1" dirty="0" err="1">
                <a:effectLst>
                  <a:outerShdw blurRad="38100" dist="38100" dir="2700000" algn="tl">
                    <a:srgbClr val="000000">
                      <a:alpha val="43137"/>
                    </a:srgbClr>
                  </a:outerShdw>
                </a:effectLst>
              </a:rPr>
              <a:t>сви</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прави</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спортисти</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прво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се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добро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загријемо</a:t>
            </a:r>
            <a:r>
              <a:rPr lang="en-US" i="1" dirty="0">
                <a:effectLst>
                  <a:outerShdw blurRad="38100" dist="38100" dir="2700000" algn="tl">
                    <a:srgbClr val="000000">
                      <a:alpha val="43137"/>
                    </a:srgbClr>
                  </a:outerShdw>
                </a:effectLst>
              </a:rPr>
              <a:t> и </a:t>
            </a:r>
            <a:r>
              <a:rPr lang="en-US" i="1" dirty="0" err="1">
                <a:effectLst>
                  <a:outerShdw blurRad="38100" dist="38100" dir="2700000" algn="tl">
                    <a:srgbClr val="000000">
                      <a:alpha val="43137"/>
                    </a:srgbClr>
                  </a:outerShdw>
                </a:effectLst>
              </a:rPr>
              <a:t>надметање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креће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сви</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хватамо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лопту</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заједнички</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бранимо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исти</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го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прескачемо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конопац</a:t>
            </a:r>
            <a:r>
              <a:rPr lang="en-US" i="1" dirty="0">
                <a:effectLst>
                  <a:outerShdw blurRad="38100" dist="38100" dir="2700000" algn="tl">
                    <a:srgbClr val="000000">
                      <a:alpha val="43137"/>
                    </a:srgbClr>
                  </a:outerShdw>
                </a:effectLst>
              </a:rPr>
              <a:t>...</a:t>
            </a:r>
          </a:p>
          <a:p>
            <a:pPr algn="just"/>
            <a:r>
              <a:rPr lang="en-US" i="1" dirty="0" err="1">
                <a:effectLst>
                  <a:outerShdw blurRad="38100" dist="38100" dir="2700000" algn="tl">
                    <a:srgbClr val="000000">
                      <a:alpha val="43137"/>
                    </a:srgbClr>
                  </a:outerShdw>
                </a:effectLst>
              </a:rPr>
              <a:t>На</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крају</a:t>
            </a:r>
            <a:r>
              <a:rPr lang="en-US" i="1" dirty="0">
                <a:effectLst>
                  <a:outerShdw blurRad="38100" dist="38100" dir="2700000" algn="tl">
                    <a:srgbClr val="000000">
                      <a:alpha val="43137"/>
                    </a:srgbClr>
                  </a:outerShdw>
                </a:effectLst>
              </a:rPr>
              <a:t> и </a:t>
            </a:r>
            <a:r>
              <a:rPr lang="en-US" i="1" dirty="0" err="1">
                <a:effectLst>
                  <a:outerShdw blurRad="38100" dist="38100" dir="2700000" algn="tl">
                    <a:srgbClr val="000000">
                      <a:alpha val="43137"/>
                    </a:srgbClr>
                  </a:outerShdw>
                </a:effectLst>
              </a:rPr>
              <a:t>није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важно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ко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је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најбољи</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важно</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је</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учествовати</a:t>
            </a:r>
            <a:r>
              <a:rPr lang="en-US" i="1" dirty="0">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blip>
          <a:srcRect/>
          <a:tile tx="0" ty="0" sx="100000" sy="100000" flip="none" algn="tl"/>
        </a:blipFill>
        <a:effectLst/>
      </p:bgPr>
    </p:bg>
    <p:spTree>
      <p:nvGrpSpPr>
        <p:cNvPr id="1" name=""/>
        <p:cNvGrpSpPr/>
        <p:nvPr/>
      </p:nvGrpSpPr>
      <p:grpSpPr>
        <a:xfrm>
          <a:off x="0" y="0"/>
          <a:ext cx="0" cy="0"/>
          <a:chOff x="0" y="0"/>
          <a:chExt cx="0" cy="0"/>
        </a:xfrm>
      </p:grpSpPr>
      <p:sp>
        <p:nvSpPr>
          <p:cNvPr id="7170" name="Rectangle 5"/>
          <p:cNvSpPr>
            <a:spLocks noGrp="1" noChangeArrowheads="1"/>
          </p:cNvSpPr>
          <p:nvPr>
            <p:ph type="title" sz="quarter"/>
          </p:nvPr>
        </p:nvSpPr>
        <p:spPr>
          <a:xfrm>
            <a:off x="457200" y="381000"/>
            <a:ext cx="6086475" cy="684213"/>
          </a:xfrm>
          <a:effectLst>
            <a:outerShdw blurRad="50800" dist="38100" dir="16200000" rotWithShape="0">
              <a:prstClr val="black">
                <a:alpha val="40000"/>
              </a:prstClr>
            </a:outerShdw>
          </a:effectLst>
        </p:spPr>
        <p:txBody>
          <a:bodyPr>
            <a:normAutofit fontScale="90000"/>
          </a:bodyPr>
          <a:lstStyle/>
          <a:p>
            <a:pPr eaLnBrk="1" hangingPunct="1"/>
            <a:r>
              <a:rPr lang="sr-Cyrl-CS" sz="2000" b="1" i="1" dirty="0" smtClean="0"/>
              <a:t>Активни смо учесници свих школских и одјељењских  приредби</a:t>
            </a:r>
            <a:endParaRPr lang="en-US" sz="2000" b="1" i="1" dirty="0" smtClean="0"/>
          </a:p>
        </p:txBody>
      </p:sp>
      <p:pic>
        <p:nvPicPr>
          <p:cNvPr id="7171" name="Picture 12" descr="DSC00967"/>
          <p:cNvPicPr>
            <a:picLocks noGrp="1" noChangeAspect="1" noChangeArrowheads="1"/>
          </p:cNvPicPr>
          <p:nvPr>
            <p:ph sz="quarter" idx="1"/>
          </p:nvPr>
        </p:nvPicPr>
        <p:blipFill>
          <a:blip r:embed="rId3" cstate="print"/>
          <a:srcRect/>
          <a:stretch>
            <a:fillRect/>
          </a:stretch>
        </p:blipFill>
        <p:spPr>
          <a:xfrm>
            <a:off x="381000" y="990600"/>
            <a:ext cx="2819400" cy="2114550"/>
          </a:xfrm>
          <a:effectLst>
            <a:softEdge rad="63500"/>
          </a:effectLst>
        </p:spPr>
      </p:pic>
      <p:pic>
        <p:nvPicPr>
          <p:cNvPr id="7172" name="Picture 13" descr="DSC00965"/>
          <p:cNvPicPr>
            <a:picLocks noGrp="1" noChangeAspect="1" noChangeArrowheads="1"/>
          </p:cNvPicPr>
          <p:nvPr>
            <p:ph sz="quarter" idx="2"/>
          </p:nvPr>
        </p:nvPicPr>
        <p:blipFill>
          <a:blip r:embed="rId4" cstate="print"/>
          <a:srcRect/>
          <a:stretch>
            <a:fillRect/>
          </a:stretch>
        </p:blipFill>
        <p:spPr>
          <a:xfrm>
            <a:off x="3581400" y="914400"/>
            <a:ext cx="2844800" cy="2133600"/>
          </a:xfrm>
          <a:effectLst>
            <a:softEdge rad="63500"/>
          </a:effectLst>
        </p:spPr>
      </p:pic>
      <p:pic>
        <p:nvPicPr>
          <p:cNvPr id="7173" name="Picture 16" descr="DSC00981"/>
          <p:cNvPicPr>
            <a:picLocks noGrp="1" noChangeAspect="1" noChangeArrowheads="1"/>
          </p:cNvPicPr>
          <p:nvPr>
            <p:ph sz="quarter" idx="3"/>
          </p:nvPr>
        </p:nvPicPr>
        <p:blipFill>
          <a:blip r:embed="rId5" cstate="print"/>
          <a:srcRect/>
          <a:stretch>
            <a:fillRect/>
          </a:stretch>
        </p:blipFill>
        <p:spPr>
          <a:xfrm>
            <a:off x="2286000" y="3429000"/>
            <a:ext cx="2089150" cy="1565275"/>
          </a:xfrm>
          <a:effectLst>
            <a:softEdge rad="63500"/>
          </a:effectLst>
        </p:spPr>
      </p:pic>
      <p:pic>
        <p:nvPicPr>
          <p:cNvPr id="7174" name="Picture 17" descr="DSC00975"/>
          <p:cNvPicPr>
            <a:picLocks noChangeAspect="1" noChangeArrowheads="1"/>
          </p:cNvPicPr>
          <p:nvPr/>
        </p:nvPicPr>
        <p:blipFill>
          <a:blip r:embed="rId6" cstate="print"/>
          <a:srcRect/>
          <a:stretch>
            <a:fillRect/>
          </a:stretch>
        </p:blipFill>
        <p:spPr bwMode="auto">
          <a:xfrm>
            <a:off x="4343400" y="3429000"/>
            <a:ext cx="2158972" cy="1619671"/>
          </a:xfrm>
          <a:prstGeom prst="rect">
            <a:avLst/>
          </a:prstGeom>
          <a:noFill/>
          <a:ln w="9525">
            <a:noFill/>
            <a:miter lim="800000"/>
            <a:headEnd/>
            <a:tailEnd/>
          </a:ln>
          <a:effectLst>
            <a:softEdge rad="127000"/>
          </a:effectLst>
        </p:spPr>
      </p:pic>
      <p:pic>
        <p:nvPicPr>
          <p:cNvPr id="7175" name="Picture 18" descr="DSC00997"/>
          <p:cNvPicPr>
            <a:picLocks noChangeAspect="1" noChangeArrowheads="1"/>
          </p:cNvPicPr>
          <p:nvPr/>
        </p:nvPicPr>
        <p:blipFill>
          <a:blip r:embed="rId7" cstate="print"/>
          <a:srcRect/>
          <a:stretch>
            <a:fillRect/>
          </a:stretch>
        </p:blipFill>
        <p:spPr bwMode="auto">
          <a:xfrm>
            <a:off x="2362200" y="5029200"/>
            <a:ext cx="2057400" cy="1543050"/>
          </a:xfrm>
          <a:prstGeom prst="rect">
            <a:avLst/>
          </a:prstGeom>
          <a:noFill/>
          <a:ln w="9525">
            <a:noFill/>
            <a:miter lim="800000"/>
            <a:headEnd/>
            <a:tailEnd/>
          </a:ln>
          <a:effectLst>
            <a:softEdge rad="63500"/>
          </a:effectLst>
        </p:spPr>
      </p:pic>
      <p:pic>
        <p:nvPicPr>
          <p:cNvPr id="7176" name="Picture 19" descr="DSC00993"/>
          <p:cNvPicPr>
            <a:picLocks noChangeAspect="1" noChangeArrowheads="1"/>
          </p:cNvPicPr>
          <p:nvPr/>
        </p:nvPicPr>
        <p:blipFill>
          <a:blip r:embed="rId8" cstate="print"/>
          <a:srcRect/>
          <a:stretch>
            <a:fillRect/>
          </a:stretch>
        </p:blipFill>
        <p:spPr bwMode="auto">
          <a:xfrm>
            <a:off x="304800" y="3429000"/>
            <a:ext cx="2016125" cy="1689100"/>
          </a:xfrm>
          <a:prstGeom prst="rect">
            <a:avLst/>
          </a:prstGeom>
          <a:noFill/>
          <a:ln w="9525">
            <a:noFill/>
            <a:miter lim="800000"/>
            <a:headEnd/>
            <a:tailEnd/>
          </a:ln>
          <a:effectLst>
            <a:softEdge rad="127000"/>
          </a:effectLst>
        </p:spPr>
      </p:pic>
      <p:pic>
        <p:nvPicPr>
          <p:cNvPr id="7177" name="Picture 20" descr="DSC01022"/>
          <p:cNvPicPr>
            <a:picLocks noChangeAspect="1" noChangeArrowheads="1"/>
          </p:cNvPicPr>
          <p:nvPr/>
        </p:nvPicPr>
        <p:blipFill>
          <a:blip r:embed="rId9" cstate="print"/>
          <a:srcRect/>
          <a:stretch>
            <a:fillRect/>
          </a:stretch>
        </p:blipFill>
        <p:spPr bwMode="auto">
          <a:xfrm>
            <a:off x="4495800" y="5029200"/>
            <a:ext cx="1998664" cy="1498998"/>
          </a:xfrm>
          <a:prstGeom prst="rect">
            <a:avLst/>
          </a:prstGeom>
          <a:noFill/>
          <a:ln w="9525">
            <a:noFill/>
            <a:miter lim="800000"/>
            <a:headEnd/>
            <a:tailEnd/>
          </a:ln>
          <a:effectLst>
            <a:softEdge rad="63500"/>
          </a:effectLst>
        </p:spPr>
      </p:pic>
      <p:pic>
        <p:nvPicPr>
          <p:cNvPr id="7178" name="Picture 21" descr="DSC00977"/>
          <p:cNvPicPr>
            <a:picLocks noGrp="1" noChangeAspect="1" noChangeArrowheads="1"/>
          </p:cNvPicPr>
          <p:nvPr>
            <p:ph sz="quarter" idx="4"/>
          </p:nvPr>
        </p:nvPicPr>
        <p:blipFill>
          <a:blip r:embed="rId10" cstate="print"/>
          <a:srcRect/>
          <a:stretch>
            <a:fillRect/>
          </a:stretch>
        </p:blipFill>
        <p:spPr>
          <a:xfrm>
            <a:off x="304800" y="5029200"/>
            <a:ext cx="2060575" cy="1546225"/>
          </a:xfrm>
          <a:effectLst>
            <a:softEdge rad="127000"/>
          </a:effectLst>
        </p:spPr>
      </p:pic>
      <p:pic>
        <p:nvPicPr>
          <p:cNvPr id="7179" name="Picture 22" descr="DSC00992"/>
          <p:cNvPicPr>
            <a:picLocks noChangeAspect="1" noChangeArrowheads="1"/>
          </p:cNvPicPr>
          <p:nvPr/>
        </p:nvPicPr>
        <p:blipFill>
          <a:blip r:embed="rId11" cstate="print"/>
          <a:srcRect/>
          <a:stretch>
            <a:fillRect/>
          </a:stretch>
        </p:blipFill>
        <p:spPr bwMode="auto">
          <a:xfrm>
            <a:off x="381000" y="6553200"/>
            <a:ext cx="2016125" cy="1512888"/>
          </a:xfrm>
          <a:prstGeom prst="rect">
            <a:avLst/>
          </a:prstGeom>
          <a:noFill/>
          <a:ln w="9525">
            <a:noFill/>
            <a:miter lim="800000"/>
            <a:headEnd/>
            <a:tailEnd/>
          </a:ln>
          <a:effectLst>
            <a:softEdge rad="63500"/>
          </a:effectLst>
        </p:spPr>
      </p:pic>
      <p:pic>
        <p:nvPicPr>
          <p:cNvPr id="7180" name="Picture 23" descr="DSC01002"/>
          <p:cNvPicPr>
            <a:picLocks noChangeAspect="1" noChangeArrowheads="1"/>
          </p:cNvPicPr>
          <p:nvPr/>
        </p:nvPicPr>
        <p:blipFill>
          <a:blip r:embed="rId12" cstate="print"/>
          <a:srcRect/>
          <a:stretch>
            <a:fillRect/>
          </a:stretch>
        </p:blipFill>
        <p:spPr bwMode="auto">
          <a:xfrm>
            <a:off x="4495800" y="6553200"/>
            <a:ext cx="2016125" cy="1512888"/>
          </a:xfrm>
          <a:prstGeom prst="rect">
            <a:avLst/>
          </a:prstGeom>
          <a:noFill/>
          <a:ln w="9525">
            <a:noFill/>
            <a:miter lim="800000"/>
            <a:headEnd/>
            <a:tailEnd/>
          </a:ln>
          <a:effectLst>
            <a:softEdge rad="63500"/>
          </a:effectLst>
        </p:spPr>
      </p:pic>
      <p:pic>
        <p:nvPicPr>
          <p:cNvPr id="7181" name="Picture 24" descr="DSC00999"/>
          <p:cNvPicPr>
            <a:picLocks noChangeAspect="1" noChangeArrowheads="1"/>
          </p:cNvPicPr>
          <p:nvPr/>
        </p:nvPicPr>
        <p:blipFill>
          <a:blip r:embed="rId13" cstate="print"/>
          <a:srcRect/>
          <a:stretch>
            <a:fillRect/>
          </a:stretch>
        </p:blipFill>
        <p:spPr bwMode="auto">
          <a:xfrm>
            <a:off x="2438400" y="6553200"/>
            <a:ext cx="2016125" cy="1511300"/>
          </a:xfrm>
          <a:prstGeom prst="rect">
            <a:avLst/>
          </a:prstGeom>
          <a:noFill/>
          <a:ln w="9525">
            <a:noFill/>
            <a:miter lim="800000"/>
            <a:headEnd/>
            <a:tailEnd/>
          </a:ln>
          <a:effectLst>
            <a:softEdge rad="63500"/>
          </a:effectLst>
        </p:spPr>
      </p:pic>
      <p:sp>
        <p:nvSpPr>
          <p:cNvPr id="14" name="Rectangle 13"/>
          <p:cNvSpPr/>
          <p:nvPr/>
        </p:nvSpPr>
        <p:spPr>
          <a:xfrm>
            <a:off x="457200" y="3048000"/>
            <a:ext cx="5943600" cy="430887"/>
          </a:xfrm>
          <a:prstGeom prst="rect">
            <a:avLst/>
          </a:prstGeom>
          <a:effectLst>
            <a:innerShdw blurRad="63500" dist="50800" dir="2700000">
              <a:prstClr val="black">
                <a:alpha val="50000"/>
              </a:prstClr>
            </a:innerShdw>
          </a:effectLst>
        </p:spPr>
        <p:txBody>
          <a:bodyPr wrap="square">
            <a:spAutoFit/>
          </a:bodyPr>
          <a:lstStyle/>
          <a:p>
            <a:pPr algn="just"/>
            <a:r>
              <a:rPr lang="sr-Cyrl-ME" sz="1100" i="1" dirty="0" smtClean="0">
                <a:effectLst>
                  <a:outerShdw blurRad="38100" dist="38100" dir="2700000" algn="tl">
                    <a:srgbClr val="000000">
                      <a:alpha val="43137"/>
                    </a:srgbClr>
                  </a:outerShdw>
                </a:effectLst>
              </a:rPr>
              <a:t>   У школском холу припремамо се за многе приредбе које организујемо различитим поводом</a:t>
            </a:r>
            <a:r>
              <a:rPr lang="sr-Latn-ME" sz="1100" i="1" dirty="0" smtClean="0">
                <a:effectLst>
                  <a:outerShdw blurRad="38100" dist="38100" dir="2700000" algn="tl">
                    <a:srgbClr val="000000">
                      <a:alpha val="43137"/>
                    </a:srgbClr>
                  </a:outerShdw>
                </a:effectLst>
              </a:rPr>
              <a:t>    </a:t>
            </a:r>
            <a:r>
              <a:rPr lang="en-US" sz="1100" i="1" dirty="0" smtClean="0">
                <a:effectLst>
                  <a:outerShdw blurRad="38100" dist="38100" dir="2700000" algn="tl">
                    <a:srgbClr val="000000">
                      <a:alpha val="43137"/>
                    </a:srgbClr>
                  </a:outerShdw>
                </a:effectLst>
              </a:rPr>
              <a:t>  </a:t>
            </a:r>
            <a:r>
              <a:rPr lang="sr-Cyrl-ME" sz="1100" i="1" dirty="0" smtClean="0">
                <a:effectLst>
                  <a:outerShdw blurRad="38100" dist="38100" dir="2700000" algn="tl">
                    <a:srgbClr val="000000">
                      <a:alpha val="43137"/>
                    </a:srgbClr>
                  </a:outerShdw>
                </a:effectLst>
              </a:rPr>
              <a:t> ( почетак школске године, новогодишња приредба, поводом Дана дјетета, Дан школе...). </a:t>
            </a:r>
            <a:endParaRPr lang="en-US" sz="1100" i="1" dirty="0">
              <a:effectLst>
                <a:outerShdw blurRad="38100" dist="38100" dir="2700000" algn="tl">
                  <a:srgbClr val="000000">
                    <a:alpha val="43137"/>
                  </a:srgbClr>
                </a:outerShdw>
              </a:effectLst>
            </a:endParaRPr>
          </a:p>
        </p:txBody>
      </p:sp>
      <p:sp>
        <p:nvSpPr>
          <p:cNvPr id="15" name="TextBox 14"/>
          <p:cNvSpPr txBox="1"/>
          <p:nvPr/>
        </p:nvSpPr>
        <p:spPr>
          <a:xfrm>
            <a:off x="381000" y="8001000"/>
            <a:ext cx="6248400" cy="769441"/>
          </a:xfrm>
          <a:prstGeom prst="rect">
            <a:avLst/>
          </a:prstGeom>
          <a:noFill/>
        </p:spPr>
        <p:txBody>
          <a:bodyPr wrap="square" rtlCol="0">
            <a:spAutoFit/>
          </a:bodyPr>
          <a:lstStyle/>
          <a:p>
            <a:pPr algn="just"/>
            <a:r>
              <a:rPr lang="sr-Cyrl-ME" sz="1100" i="1" dirty="0" smtClean="0"/>
              <a:t>   Ваннаставне активности су организоване кроз разне секције. Њима руководе наставници, али су главни актери ученици. Тако су створени услови за открибање, остваривање и његовање многих ученичких талената. Литерасрна секција, Драмско-рецитаторска секција, Љубитељи музике, Ритмичка секција, Ликовна секција, Хор...</a:t>
            </a:r>
            <a:endParaRPr lang="en-US" sz="11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8" name="Content Placeholder 7" descr="DSCI0019.JPG"/>
          <p:cNvPicPr>
            <a:picLocks noGrp="1" noChangeAspect="1"/>
          </p:cNvPicPr>
          <p:nvPr>
            <p:ph sz="quarter" idx="2"/>
          </p:nvPr>
        </p:nvPicPr>
        <p:blipFill>
          <a:blip r:embed="rId3" cstate="print"/>
          <a:srcRect t="4000"/>
          <a:stretch>
            <a:fillRect/>
          </a:stretch>
        </p:blipFill>
        <p:spPr>
          <a:xfrm>
            <a:off x="3657600" y="1752600"/>
            <a:ext cx="2743200" cy="1975104"/>
          </a:xfrm>
          <a:effectLst>
            <a:softEdge rad="63500"/>
          </a:effectLst>
        </p:spPr>
      </p:pic>
      <p:pic>
        <p:nvPicPr>
          <p:cNvPr id="7" name="Content Placeholder 6" descr="DSCF2947.JPG"/>
          <p:cNvPicPr>
            <a:picLocks noGrp="1" noChangeAspect="1"/>
          </p:cNvPicPr>
          <p:nvPr>
            <p:ph sz="quarter" idx="1"/>
          </p:nvPr>
        </p:nvPicPr>
        <p:blipFill>
          <a:blip r:embed="rId4" cstate="print"/>
          <a:srcRect t="12595"/>
          <a:stretch>
            <a:fillRect/>
          </a:stretch>
        </p:blipFill>
        <p:spPr>
          <a:xfrm>
            <a:off x="381000" y="1752600"/>
            <a:ext cx="2971800" cy="1948101"/>
          </a:xfrm>
          <a:effectLst>
            <a:softEdge rad="63500"/>
          </a:effectLst>
        </p:spPr>
      </p:pic>
      <p:sp>
        <p:nvSpPr>
          <p:cNvPr id="2" name="Title 1"/>
          <p:cNvSpPr>
            <a:spLocks noGrp="1"/>
          </p:cNvSpPr>
          <p:nvPr>
            <p:ph type="title" sz="quarter"/>
          </p:nvPr>
        </p:nvSpPr>
        <p:spPr>
          <a:xfrm>
            <a:off x="304800" y="457200"/>
            <a:ext cx="6172200" cy="1447799"/>
          </a:xfrm>
        </p:spPr>
        <p:txBody>
          <a:bodyPr>
            <a:normAutofit/>
          </a:bodyPr>
          <a:lstStyle/>
          <a:p>
            <a:pPr algn="just"/>
            <a:r>
              <a:rPr lang="en-US" sz="1600" i="1" dirty="0" smtClean="0">
                <a:effectLst>
                  <a:outerShdw blurRad="38100" dist="38100" dir="2700000" algn="tl">
                    <a:srgbClr val="000000">
                      <a:alpha val="43137"/>
                    </a:srgbClr>
                  </a:outerShdw>
                </a:effectLst>
              </a:rPr>
              <a:t>   </a:t>
            </a:r>
            <a:r>
              <a:rPr lang="sr-Cyrl-ME" sz="1600" i="1" dirty="0" smtClean="0">
                <a:effectLst>
                  <a:outerShdw blurRad="38100" dist="38100" dir="2700000" algn="tl">
                    <a:srgbClr val="000000">
                      <a:alpha val="43137"/>
                    </a:srgbClr>
                  </a:outerShdw>
                </a:effectLst>
              </a:rPr>
              <a:t> </a:t>
            </a:r>
            <a:r>
              <a:rPr lang="sr-Cyrl-ME" sz="1300" i="1" dirty="0" smtClean="0">
                <a:effectLst>
                  <a:outerShdw blurRad="38100" dist="38100" dir="2700000" algn="tl">
                    <a:srgbClr val="000000">
                      <a:alpha val="43137"/>
                    </a:srgbClr>
                  </a:outerShdw>
                </a:effectLst>
              </a:rPr>
              <a:t>Часови физичког васпитања организовани су  у  новој и пространој сали опремљеној модерним свлачионицама за дјечаке и дјевојчице.</a:t>
            </a:r>
            <a:r>
              <a:rPr lang="sr-Latn-ME" sz="1300" i="1" dirty="0" smtClean="0">
                <a:effectLst>
                  <a:outerShdw blurRad="38100" dist="38100" dir="2700000" algn="tl">
                    <a:srgbClr val="000000">
                      <a:alpha val="43137"/>
                    </a:srgbClr>
                  </a:outerShdw>
                </a:effectLst>
              </a:rPr>
              <a:t> </a:t>
            </a:r>
            <a:r>
              <a:rPr lang="sr-Cyrl-ME" sz="1300" i="1" dirty="0" smtClean="0">
                <a:effectLst>
                  <a:outerShdw blurRad="38100" dist="38100" dir="2700000" algn="tl">
                    <a:srgbClr val="000000">
                      <a:alpha val="43137"/>
                    </a:srgbClr>
                  </a:outerShdw>
                </a:effectLst>
              </a:rPr>
              <a:t>Кад нам то временске прилике дозвољавју, обавезно смо на ваздуху, на терену који се налази поред школе. Играмо фудбал, кошарку, одбојку...Наши професори, Слободан и Петар, праведно “суде”. Значи, услови нам потпуно одговарају. Боље бити не може!!! </a:t>
            </a:r>
            <a:endParaRPr lang="en-US" sz="1300" i="1" dirty="0">
              <a:effectLst>
                <a:outerShdw blurRad="38100" dist="38100" dir="2700000" algn="tl">
                  <a:srgbClr val="000000">
                    <a:alpha val="43137"/>
                  </a:srgbClr>
                </a:outerShdw>
              </a:effectLst>
            </a:endParaRPr>
          </a:p>
        </p:txBody>
      </p:sp>
      <p:pic>
        <p:nvPicPr>
          <p:cNvPr id="9" name="Content Placeholder 8" descr="DSCF3010.JPG"/>
          <p:cNvPicPr>
            <a:picLocks noGrp="1" noChangeAspect="1"/>
          </p:cNvPicPr>
          <p:nvPr>
            <p:ph sz="quarter" idx="3"/>
          </p:nvPr>
        </p:nvPicPr>
        <p:blipFill>
          <a:blip r:embed="rId5" cstate="print"/>
          <a:stretch>
            <a:fillRect/>
          </a:stretch>
        </p:blipFill>
        <p:spPr>
          <a:xfrm>
            <a:off x="381000" y="6477000"/>
            <a:ext cx="3009900" cy="2257425"/>
          </a:xfrm>
          <a:effectLst>
            <a:softEdge rad="63500"/>
          </a:effectLst>
        </p:spPr>
      </p:pic>
      <p:pic>
        <p:nvPicPr>
          <p:cNvPr id="10" name="Content Placeholder 9" descr="DSCF3013.JPG"/>
          <p:cNvPicPr>
            <a:picLocks noGrp="1" noChangeAspect="1"/>
          </p:cNvPicPr>
          <p:nvPr>
            <p:ph sz="quarter" idx="4"/>
          </p:nvPr>
        </p:nvPicPr>
        <p:blipFill>
          <a:blip r:embed="rId6" cstate="print"/>
          <a:stretch>
            <a:fillRect/>
          </a:stretch>
        </p:blipFill>
        <p:spPr>
          <a:xfrm>
            <a:off x="3429000" y="6477000"/>
            <a:ext cx="3009900" cy="2257425"/>
          </a:xfrm>
          <a:effectLst>
            <a:softEdge rad="63500"/>
          </a:effectLst>
        </p:spPr>
      </p:pic>
      <p:pic>
        <p:nvPicPr>
          <p:cNvPr id="11" name="Picture 10" descr="DSCI0025.JPG"/>
          <p:cNvPicPr>
            <a:picLocks noChangeAspect="1"/>
          </p:cNvPicPr>
          <p:nvPr/>
        </p:nvPicPr>
        <p:blipFill>
          <a:blip r:embed="rId7" cstate="print"/>
          <a:srcRect t="11481" r="18889"/>
          <a:stretch>
            <a:fillRect/>
          </a:stretch>
        </p:blipFill>
        <p:spPr>
          <a:xfrm>
            <a:off x="3581400" y="3810000"/>
            <a:ext cx="2819400" cy="2307660"/>
          </a:xfrm>
          <a:prstGeom prst="rect">
            <a:avLst/>
          </a:prstGeom>
          <a:effectLst>
            <a:softEdge rad="63500"/>
          </a:effectLst>
        </p:spPr>
      </p:pic>
      <p:pic>
        <p:nvPicPr>
          <p:cNvPr id="12" name="Picture 11" descr="DSCF2966.JPG"/>
          <p:cNvPicPr>
            <a:picLocks noChangeAspect="1"/>
          </p:cNvPicPr>
          <p:nvPr/>
        </p:nvPicPr>
        <p:blipFill>
          <a:blip r:embed="rId8" cstate="print"/>
          <a:stretch>
            <a:fillRect/>
          </a:stretch>
        </p:blipFill>
        <p:spPr>
          <a:xfrm>
            <a:off x="381000" y="3810000"/>
            <a:ext cx="3048000" cy="2286000"/>
          </a:xfrm>
          <a:prstGeom prst="rect">
            <a:avLst/>
          </a:prstGeom>
          <a:effectLst>
            <a:softEdge rad="63500"/>
          </a:effectLst>
        </p:spPr>
      </p:pic>
      <p:sp>
        <p:nvSpPr>
          <p:cNvPr id="13" name="Rectangle 12"/>
          <p:cNvSpPr/>
          <p:nvPr/>
        </p:nvSpPr>
        <p:spPr>
          <a:xfrm>
            <a:off x="685800" y="6096000"/>
            <a:ext cx="5486400" cy="461665"/>
          </a:xfrm>
          <a:prstGeom prst="rect">
            <a:avLst/>
          </a:prstGeom>
        </p:spPr>
        <p:txBody>
          <a:bodyPr wrap="square">
            <a:spAutoFit/>
          </a:bodyPr>
          <a:lstStyle/>
          <a:p>
            <a:pPr algn="just"/>
            <a:r>
              <a:rPr lang="en-US" sz="1200" i="1" dirty="0" smtClean="0">
                <a:effectLst>
                  <a:outerShdw blurRad="38100" dist="38100" dir="2700000" algn="tl">
                    <a:srgbClr val="000000">
                      <a:alpha val="43137"/>
                    </a:srgbClr>
                  </a:outerShdw>
                </a:effectLst>
              </a:rPr>
              <a:t>   </a:t>
            </a:r>
            <a:r>
              <a:rPr lang="sr-Cyrl-ME" sz="1200" i="1" dirty="0" smtClean="0">
                <a:effectLst>
                  <a:outerShdw blurRad="38100" dist="38100" dir="2700000" algn="tl">
                    <a:srgbClr val="000000">
                      <a:alpha val="43137"/>
                    </a:srgbClr>
                  </a:outerShdw>
                </a:effectLst>
              </a:rPr>
              <a:t>А на часовима плеса, које сви обаожавамо и жељно ишчекујемо, увјежбавамо ритмике.У томе нам помажу наше професорице Анђа и Александра.</a:t>
            </a:r>
            <a:endParaRPr lang="en-US" sz="1200" i="1" dirty="0">
              <a:effectLst>
                <a:outerShdw blurRad="38100" dist="38100" dir="2700000" algn="tl">
                  <a:srgbClr val="000000">
                    <a:alpha val="43137"/>
                  </a:srgbClr>
                </a:outerShdw>
              </a:effectLst>
            </a:endParaRPr>
          </a:p>
        </p:txBody>
      </p:sp>
      <p:sp>
        <p:nvSpPr>
          <p:cNvPr id="14" name="TextBox 13"/>
          <p:cNvSpPr txBox="1"/>
          <p:nvPr/>
        </p:nvSpPr>
        <p:spPr>
          <a:xfrm>
            <a:off x="2362200" y="304800"/>
            <a:ext cx="1905000" cy="369332"/>
          </a:xfrm>
          <a:prstGeom prst="rect">
            <a:avLst/>
          </a:prstGeom>
          <a:noFill/>
        </p:spPr>
        <p:txBody>
          <a:bodyPr wrap="square" rtlCol="0">
            <a:spAutoFit/>
          </a:bodyPr>
          <a:lstStyle/>
          <a:p>
            <a:r>
              <a:rPr lang="sr-Cyrl-ME" b="1" i="1" dirty="0" smtClean="0">
                <a:effectLst>
                  <a:outerShdw blurRad="38100" dist="38100" dir="2700000" algn="tl">
                    <a:srgbClr val="000000">
                      <a:alpha val="43137"/>
                    </a:srgbClr>
                  </a:outerShdw>
                </a:effectLst>
              </a:rPr>
              <a:t>САЛА И ТЕРЕНИ</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1915</Words>
  <Application>Microsoft Office PowerPoint</Application>
  <PresentationFormat>On-screen Show (4:3)</PresentationFormat>
  <Paragraphs>129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Реците нам нешто о почецима рада и просторним условима?           Рекла сам да ће ПРВИ СЕПТЕМБАР 2010.ГОД. БИТИ ЗАПИСАН, НЕ САМО НА ПАПИРУ, НЕГО У ДУШИ СВИХ НАШИХ УЧЕНИКА И ЗАПОСЛЕНИХ У ШКОЛИ КАО ПОСЕБАН ДАН У ИСТОРИЈИ ШКОЕ. Подсјећам да су сви наши ученици (мислим на бившу школу ,,Б.Ћ.”) дошли у нову школу без обзира на удаљеност која се наметнула пресељењем на нову локацију. Нашим ученицима је добар наставни кадар, нова школска зграда и одлични услови за рад били пресудни у одабиру школе. Наша школа је једана од  најмодернијих у држави. Капацитет школе је 1200.ученика. У школи имамо 20.учионица, 6.кабинета, продужени боравак, фискултурну салу, библиотеку, кухињу, зборницу, пратеће канцеларије и , што посебно наглашавам, у потпуности је прилагођена дјеци са инвалидитетом (лифт, тоалети, улаз, наставна средства и сл.) У дворишту школе су спортски терени за кошарку, одбојку, ногомет и рукомет.           Да ли су овакви услови рада унијели неке промјене у раду школе?          Наравно, одушевљење оваквим условима рада не напушта нас. Напротив, чини се да сваког дана још више обавезује, подстиче, једноставно даје снагу да некако све послове са лакоћом обављамо. Ученици су такође схватили изазов најмодернијих услова за рад, тако да су од првог дана схватили да се ред, рад и дисциплина подразумијевају. Чини нам се да  и ученици и наставници улажу максимум како би оправдали епитет најмодерније школе у држави. Истицем да смо посебну пажњу посветили осавремењавању наставног процеса, што потврђује учешће наставника на бројним семинарима, одржани су огледни и угледни часови, анкете у циљу побољшања наставног процеса. Да је у питању велики рад, истичем податак да је наша школа освојила друго мјесто на државном такмичењу ,,Креативни час” у организацији Завода за школство. Час су реализовали проф.Вероника Рутовић и Ана Кљајевић уз компјутерску помоћ проф.Жељка Пајовића и Велибора Илића. Морам напоменути да смо и прошле школ.године освојили прво мјесто на истом конкурсу, ментор проф.Тијана Луковић.              Имате ли неку поруку поводом првог рођендана?              Година дана је пролетјела  као трен. Са задовољством истичем да је сваки дан проведен у овој школи  привилегија за ученике и наставнике. Наша порука поводом првог рођендана је да имамо знања, снаге, воље и моћи да радом,понашањем и владањем будемо дио напретка, дио друштва који ће знањем и способностима успјети да угради и себе у будућност савремене Црне Горе. На крају,  још једном свим нашим ученицима, наставницима и запосленима најсрдачније честитам први рођендан, са жељом да срећа, здравље и успјех буду наши  стални пратиоци.              Хвала вама, младим новинарима, и много успјеха у будућем раду.       Нађа Ашанин и Тодор Митровић VII-б  </vt:lpstr>
      <vt:lpstr>Slide 3</vt:lpstr>
      <vt:lpstr>Кроз игру учимо </vt:lpstr>
      <vt:lpstr> ЕКО–покрет      Јесмо мали , али добро знамо који значај имају биљке за наше здравље. Зато често садницама дрвећа и цвијећа попуњавамо зелене површине нашег дворишта.  Мото наше малене али јако озбиљне дружине је: ГДЈЕ ГОД НАЂЕШ ЗГОДНО МЈЕСТО ТУ ЦВЈЕТИЋ ПОСАДИ!!!</vt:lpstr>
      <vt:lpstr>Одмор прије и послије  наставе - прваци у продуженом боравку</vt:lpstr>
      <vt:lpstr>Највише се радујемо часовима физичког васпитања</vt:lpstr>
      <vt:lpstr>Активни смо учесници свих школских и одјељењских  приредби</vt:lpstr>
      <vt:lpstr>    Часови физичког васпитања организовани су  у  новој и пространој сали опремљеној модерним свлачионицама за дјечаке и дјевојчице. Кад нам то временске прилике дозвољавју, обавезно смо на ваздуху, на терену који се налази поред школе. Играмо фудбал, кошарку, одбојку...Наши професори, Слободан и Петар, праведно “суде”. Значи, услови нам потпуно одговарају. Боље бити не може!!! </vt:lpstr>
      <vt:lpstr>  Наша школа већ двије године шаље најбоље ученике старијих разреда на наградна путовања. Прошле године, најбољи су били у Грчкој, а ове године су их наставници повели у Италију. Лијеп мотив који  је осмислила школа како би што више ђака сопственом заслугом отишло на пут и упознавало колијевке  европске цивилизације, изгледа да је уродио плодом. Ове године, много више дјеце је отпутовало за Италију и вратило се са предивним утисцима. Током пет дана, ученици су обишли Падову, Венецију и Верону. Осим сто су чули језик који иначе уче у школи, комуницирали и трудили се да покажу што су научили, видјели су и споменике познате цијелом свијету. Одушевљени што могу да виде ствари о којима су читали или  гледали на интернету, ученици су донијели безброј  лијепих фотографија, које вам и представљамо. Приказујемо вам само дио њиховог бајковитог путовања. </vt:lpstr>
      <vt:lpstr>    Добро се, кажу старији, враћа добрим. Вјерујте, то смо осјетили моји другари и ја! Добре резултате, репортажа и добар просјек тромјесјечја, учинио је да нам се омогући пут у Италију.      На пут смо кренули видно расположени иако је киша падала. Нажалост, очекивања да ћемо као јагњад уснути са доласком ноћи, нису се испунила. Застајкивали смо на границама којих је било, чини ми се превише.      Прво одредиште је била Верона, постојбина трагичних љубавника Ромеа и Јулије. Фасцинантна је била унутрашњост Јулијине куће са  љубавним порукама исписаним једном зиду. Сљедећа грађевина која заиста одузима дах је Арена. Већи њен дио је оштећен, па се реновира. Дивно је било видјети људе обучене у одоре некадашњих владара и становника Вероне. За час се вратите у прошлост, и на тренутак оживе слике некадашњег живота. А онда вас бука аутомобила врати у стварност. Посјетили смо многобројне катедрале и фотографисали, чини ми се, сваки дио Вероне. На чувеној пијаци у Верони могли су се видјети заборављене вјештине, израда старог новца, оклопа, мачева и других предмета из далеке прошлости.      Наше путовање наставља се ка Лиду ди Јесолу, гдје смо ноћили. Пробудили су нас рано јер је вријеме било испрограмирано. Посјетили смо Падову, а тамо нас је без даха оставио парк са фонтаном у централном дијелу, око кога су биле постављене скулптуре од камена. Дивили смо се и од узбуђења нијесмо осјећали умор ни поспаност, а глад је дошла касније. Одушевила нас је црква Светог Јустинијана, чију унутрашњост нијесмо смјели фотографисатии. С поштовањем, онако како смо дошли, обишли смо цркву.       Морам признати да су се  изненађена наставила. Бродићем смо стигли до Венеције, града на води, познатог по маскама и карневалу, а поносног на базилику Светог Марка и на истоимени трг, на којем је смјештен веома интересантан сат са хороскопом, Дуждева палача и много других занимљивих грађевина. Нажалост, нијесмо се возили гондолама, иако смо имали жељу. Пробали смо чувене пиззе, и заиста су добре, ако не чекате предуго на њих!      Препуни утисака нијесмо имали осјећај за вријеме. Просто је летјело и као да смо грабили да у својој  глави и срцу сачувамо све оно што смо видјели.        Надам се да сте кроз ове моје ријечи, бар на тренутак успјели да осјетите љепоту овог дијела Италије, које је  моје одељење посјетило овог марта….                                                                 Зорана Јанковић, VII-а</vt:lpstr>
      <vt:lpstr>Slide 12</vt:lpstr>
      <vt:lpstr>Slide 13</vt:lpstr>
      <vt:lpstr>Slide 14</vt:lpstr>
      <vt:lpstr>Slide 15</vt:lpstr>
      <vt:lpstr>    Smatrajući veoma važnom praktičnu primjenu aktivnosti iz Zelenog paketa u našoj školi je dana 28. 12. 2010. god. održan jednodnevni seminar u okviru obuke učitelja i nastavnika prirodne grupe predmeta, trećeg ciklusa reformisane osnovne škole, za implementaciju Programa Zeleni paket. Prezentaciju sadržaja Programa Zelenog paketa obavile su Ostojić Tatjana i Radević Branka, profesori razredne nastave. Učesnike seminara obuke su upoznale, da je Zeleni paket multimedijalni obrazovni program namijenjen nastavnicima i učenicima evropskih osnovnih škola, fokusiran na zaštitu životne sredine i održivi razvoj. Upoznati su i sa  nizom obrazovnih materijala koje obuhvata ovaj paket i njegovom primjenom u nastavnoj praksi. Sadržaje Programa Zelenoi paketa u predmetnoj nastavi, u radu sa djecom, praktično su primijenile nastavnica hemije Rosandić Danka i nastavnica istorije Deletić Čeda, a u razrednoj nastavi, profesor razredne nastave, Tatjana Ostojić.</vt:lpstr>
      <vt:lpstr> У нижим разредима слушали смо утиске полуматураната о екскурзији која се традиционално организује на крају осовне школе. Желљно смо ишчекивали да и ми доживмо то , по причанју наших претходника, незаборавно искуство. Дошао је и тај дан. Аутобусом смо 13. септембра  кренули у обилазак пространстава Црне Горе, одлучни да нам нико и ништа не може покварити друженје.  Посјетили смо Али-пашине изворе, Плавско језеро, Жабљак, Црно језеро, Пљевља, Беране, Никшић, Бококоторски залив, Бар и Улцињ.  Сви кажу да је Црна Гора мала. Ми се не слажемо, било је толико  тога за  видјети. Нијесмо ни знали колико је Црна Гора лијепа и интересантна. Пробудиле су се нови апетити за истраживањем. Надамо се да ћемо имати нове прилике да посјетимо и уживамо у чарима наше домовине. Журке у хотелима су употпуниле атмосферу. Нико није желио да се екскурзија заврши. И сада, на крају основне школе, радо се сјећамо дешавања са екскурзије. Нико од нас неће заборавити ово дружење.                                                                                         Симона Бјелобрковић  IX-a</vt:lpstr>
      <vt:lpstr> Усељењем у нову школску зграду, обезбијеђен је одговарајући простор за ову намјену и у функционалном и у естетском смислу. Школска библиотека тренутно располаже са око 8400 књига (школска лектира, струћна литература, периодика, белетристика, уџбеници, школски часописи). Књижни фонд се обнавља у складу са потребама корисника. У плану је скоро формирање читаонице гдје би ученици у прикладном амбијенту, читали омиљену литературу или електронским путем слали кратке књижевне приказе на различите теме, уживали и проводили квалитетно вријеме. На овај начин би се вјероватно оствариле тежње скоро свих школских библиотека да се дјеца врате класичној књижевности, јер  је књига потиснута у други план. А то је једна од највећих грешака јер се читање књиге, па и само њено држање у руци не може ничим замијенити.</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skola</dc:creator>
  <cp:lastModifiedBy>skola</cp:lastModifiedBy>
  <cp:revision>122</cp:revision>
  <dcterms:created xsi:type="dcterms:W3CDTF">2006-08-16T00:00:00Z</dcterms:created>
  <dcterms:modified xsi:type="dcterms:W3CDTF">2011-05-09T08:35:30Z</dcterms:modified>
</cp:coreProperties>
</file>