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sldIdLst>
    <p:sldId id="256" r:id="rId2"/>
    <p:sldId id="257" r:id="rId3"/>
    <p:sldId id="258" r:id="rId4"/>
    <p:sldId id="266" r:id="rId5"/>
    <p:sldId id="264" r:id="rId6"/>
    <p:sldId id="260" r:id="rId7"/>
    <p:sldId id="263" r:id="rId8"/>
    <p:sldId id="261" r:id="rId9"/>
    <p:sldId id="262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1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4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6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1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0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2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7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355" y="658862"/>
            <a:ext cx="7766936" cy="1646302"/>
          </a:xfrm>
        </p:spPr>
        <p:txBody>
          <a:bodyPr>
            <a:normAutofit/>
          </a:bodyPr>
          <a:lstStyle/>
          <a:p>
            <a:r>
              <a:rPr lang="en-US" dirty="0"/>
              <a:t>Dan </a:t>
            </a:r>
            <a:r>
              <a:rPr lang="en-US" dirty="0" err="1"/>
              <a:t>planete</a:t>
            </a:r>
            <a:r>
              <a:rPr lang="en-US" dirty="0"/>
              <a:t> </a:t>
            </a:r>
            <a:r>
              <a:rPr lang="en-US" dirty="0" err="1"/>
              <a:t>Zemlje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369" y="2571167"/>
            <a:ext cx="5516958" cy="2948483"/>
          </a:xfrm>
        </p:spPr>
        <p:txBody>
          <a:bodyPr>
            <a:noAutofit/>
          </a:bodyPr>
          <a:lstStyle/>
          <a:p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Planeta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Zemlja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 u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doba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Korona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</a:rPr>
              <a:t>virusa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Latn-ME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Latn-ME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Latn-ME" sz="17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r-Latn-ME" sz="17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Matija Kenji</a:t>
            </a:r>
            <a:r>
              <a:rPr lang="sr-Latn-ME" sz="1700" b="1" dirty="0">
                <a:solidFill>
                  <a:schemeClr val="accent6">
                    <a:lumMod val="75000"/>
                  </a:schemeClr>
                </a:solidFill>
              </a:rPr>
              <a:t>ć VI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sr-Latn-ME" sz="1700" b="1" dirty="0">
                <a:solidFill>
                  <a:schemeClr val="accent6">
                    <a:lumMod val="75000"/>
                  </a:schemeClr>
                </a:solidFill>
              </a:rPr>
              <a:t>Ie</a:t>
            </a:r>
          </a:p>
          <a:p>
            <a:r>
              <a:rPr lang="sr-Latn-ME" sz="1700" b="1" dirty="0">
                <a:solidFill>
                  <a:schemeClr val="accent6">
                    <a:lumMod val="75000"/>
                  </a:schemeClr>
                </a:solidFill>
              </a:rPr>
              <a:t>OŠ ,,21. maj"</a:t>
            </a:r>
            <a:endParaRPr lang="en-US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Efekti</a:t>
            </a:r>
            <a:r>
              <a:rPr lang="en-US" dirty="0"/>
              <a:t> </a:t>
            </a:r>
            <a:r>
              <a:rPr lang="en-US" dirty="0" err="1"/>
              <a:t>korona</a:t>
            </a:r>
            <a:r>
              <a:rPr lang="en-US" dirty="0"/>
              <a:t> </a:t>
            </a:r>
            <a:r>
              <a:rPr lang="en-US" dirty="0" err="1"/>
              <a:t>virusa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godinu</a:t>
            </a:r>
            <a:r>
              <a:rPr lang="en-US" dirty="0"/>
              <a:t> dana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Zaga</a:t>
            </a:r>
            <a:r>
              <a:rPr lang="sr-Latn-ME" dirty="0"/>
              <a:t>đ</a:t>
            </a:r>
            <a:r>
              <a:rPr lang="en-US" dirty="0" err="1"/>
              <a:t>enje</a:t>
            </a:r>
            <a:r>
              <a:rPr lang="en-US" dirty="0"/>
              <a:t> </a:t>
            </a:r>
            <a:r>
              <a:rPr lang="en-US" dirty="0" err="1"/>
              <a:t>atmos</a:t>
            </a:r>
            <a:r>
              <a:rPr lang="sr-Latn-ME" dirty="0"/>
              <a:t>f</a:t>
            </a:r>
            <a:r>
              <a:rPr lang="en-US" dirty="0"/>
              <a:t>ere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usporen</a:t>
            </a:r>
            <a:r>
              <a:rPr lang="sr-Latn-ME" dirty="0"/>
              <a:t>o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zaustavljeno</a:t>
            </a:r>
            <a:r>
              <a:rPr lang="sr-Latn-ME" dirty="0"/>
              <a:t>.</a:t>
            </a:r>
          </a:p>
          <a:p>
            <a:r>
              <a:rPr lang="sr-Latn-ME" dirty="0"/>
              <a:t>Klimateske promjene nisu zaustavljene </a:t>
            </a:r>
          </a:p>
          <a:p>
            <a:r>
              <a:rPr lang="sr-Latn-ME" dirty="0"/>
              <a:t>Novi problem je nagomilani medicinski otpad koji se nepravilno odlaže i zagađuje zemlju i vode.</a:t>
            </a:r>
          </a:p>
          <a:p>
            <a:r>
              <a:rPr lang="sr-Latn-ME"/>
              <a:t>Povećana je svijest </a:t>
            </a:r>
            <a:r>
              <a:rPr lang="sr-Latn-ME" dirty="0"/>
              <a:t>o značaju ekologije ( udvostručene pretrage na </a:t>
            </a:r>
            <a:r>
              <a:rPr lang="en-US" dirty="0"/>
              <a:t>G</a:t>
            </a:r>
            <a:r>
              <a:rPr lang="sr-Latn-ME" dirty="0"/>
              <a:t>oogle</a:t>
            </a:r>
            <a:r>
              <a:rPr lang="en-US" dirty="0"/>
              <a:t>-u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pojmove</a:t>
            </a:r>
            <a:r>
              <a:rPr lang="en-US" dirty="0"/>
              <a:t>: </a:t>
            </a:r>
            <a:r>
              <a:rPr lang="en-US" dirty="0" err="1"/>
              <a:t>cvrkut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, </a:t>
            </a:r>
            <a:r>
              <a:rPr lang="en-US" dirty="0" err="1"/>
              <a:t>prepoznaj</a:t>
            </a:r>
            <a:r>
              <a:rPr lang="en-US" dirty="0"/>
              <a:t> </a:t>
            </a:r>
            <a:r>
              <a:rPr lang="en-US" dirty="0" err="1"/>
              <a:t>drve</a:t>
            </a:r>
            <a:r>
              <a:rPr lang="sr-Latn-ME" dirty="0"/>
              <a:t>će</a:t>
            </a:r>
            <a:r>
              <a:rPr lang="en-US" dirty="0"/>
              <a:t>,</a:t>
            </a:r>
            <a:r>
              <a:rPr lang="sr-Latn-ME" dirty="0"/>
              <a:t> uzgajanje biljki</a:t>
            </a:r>
            <a:r>
              <a:rPr lang="en-US" dirty="0"/>
              <a:t>… ) </a:t>
            </a:r>
          </a:p>
          <a:p>
            <a:r>
              <a:rPr lang="en-US" dirty="0" err="1"/>
              <a:t>Prepoznato</a:t>
            </a:r>
            <a:r>
              <a:rPr lang="en-US" dirty="0"/>
              <a:t> da je </a:t>
            </a:r>
            <a:r>
              <a:rPr lang="en-US" dirty="0" err="1"/>
              <a:t>nedozvoljena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 </a:t>
            </a:r>
            <a:r>
              <a:rPr lang="sr-Latn-ME" dirty="0"/>
              <a:t>životinjama uzročnik prenosa virusa na čovjeka. 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6382348" y="3148718"/>
            <a:ext cx="463726" cy="38961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513252" y="3921320"/>
            <a:ext cx="463726" cy="38961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916905" y="5401587"/>
            <a:ext cx="463726" cy="38961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683464" y="2706756"/>
            <a:ext cx="463726" cy="389613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8753162" y="4652839"/>
            <a:ext cx="463726" cy="38961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8494" y="1929719"/>
            <a:ext cx="4580313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ešenje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mnogih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vezi sa očuvanjem planete Zemlje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naći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obrazovanju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nikad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kasno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sr-Latn-ME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Obrazujmo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sr-Latn-ME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Čuvajmo planetu Zemlju uvijek!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9" y="1553872"/>
            <a:ext cx="2952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52" y="1547166"/>
            <a:ext cx="3402443" cy="4048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2671" y="1338349"/>
            <a:ext cx="3449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 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ME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aprila</a:t>
            </a:r>
            <a:endParaRPr lang="sr-Latn-ME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širom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slavi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planete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Zemlje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1" y="2768138"/>
            <a:ext cx="285403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Širom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organizuj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raznovrsne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manifestacije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podizanje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ME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neophodnosti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čuvanja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nešeg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jedinog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planete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Zemlje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789" y="1246909"/>
            <a:ext cx="7714211" cy="182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75"/>
              </a:spcAft>
            </a:pP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Uobičajene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preporuke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štednja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smanjenje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potrošnje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električne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štednja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racionalna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potrošnja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recikliranje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otpada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zabrana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korišćenja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plastičnih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</a:t>
            </a:r>
            <a:r>
              <a:rPr lang="sr-Latn-ME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59" y="2568822"/>
            <a:ext cx="4247803" cy="36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Planeta Zemlja u doba Korona virusa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Pored svih loših stvari koje je ovaj virus donio sa sobom, a ima ih baš puno, tek će u narednim godinama biti poznato koje su sve dobre strane po ljudsku vrstu i planetu Zemlju, a nastale kao posledica mirnijeg života, zabrane kretanja, zatvaranja fabrika,  manjeg korišćenja automobila, aviona, autobusa i sl.</a:t>
            </a:r>
          </a:p>
          <a:p>
            <a:r>
              <a:rPr lang="sr-Latn-ME" dirty="0"/>
              <a:t>Slijede samo neki od primjera koji su do sad zabilježeni.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5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113" y="9057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32323"/>
                </a:solidFill>
                <a:latin typeface="Roboto Slab"/>
              </a:rPr>
              <a:t>Dok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se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ljudi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bore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za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život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zbog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‘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korone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‘ u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plućima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,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Zemlja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je,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kakvoga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li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paradoksa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,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doslovno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prodisala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– </a:t>
            </a:r>
            <a:r>
              <a:rPr lang="en-US" b="1" dirty="0" err="1">
                <a:solidFill>
                  <a:srgbClr val="232323"/>
                </a:solidFill>
                <a:latin typeface="Roboto Slab"/>
              </a:rPr>
              <a:t>globalno</a:t>
            </a:r>
            <a:r>
              <a:rPr lang="en-US" b="1" dirty="0">
                <a:solidFill>
                  <a:srgbClr val="232323"/>
                </a:solidFill>
                <a:latin typeface="Roboto Slab"/>
              </a:rPr>
              <a:t> </a:t>
            </a:r>
            <a:r>
              <a:rPr lang="en-US" b="1" dirty="0" err="1">
                <a:solidFill>
                  <a:srgbClr val="232323"/>
                </a:solidFill>
                <a:latin typeface="Roboto Slab"/>
              </a:rPr>
              <a:t>zagađenje</a:t>
            </a:r>
            <a:r>
              <a:rPr lang="en-US" b="1" dirty="0">
                <a:solidFill>
                  <a:srgbClr val="232323"/>
                </a:solidFill>
                <a:latin typeface="Roboto Slab"/>
              </a:rPr>
              <a:t> </a:t>
            </a:r>
            <a:r>
              <a:rPr lang="en-US" b="1" dirty="0" err="1">
                <a:solidFill>
                  <a:srgbClr val="232323"/>
                </a:solidFill>
                <a:latin typeface="Roboto Slab"/>
              </a:rPr>
              <a:t>smanjeno</a:t>
            </a:r>
            <a:r>
              <a:rPr lang="en-US" b="1" dirty="0">
                <a:solidFill>
                  <a:srgbClr val="232323"/>
                </a:solidFill>
                <a:latin typeface="Roboto Slab"/>
              </a:rPr>
              <a:t> je </a:t>
            </a:r>
            <a:r>
              <a:rPr lang="en-US" b="1" dirty="0" err="1">
                <a:solidFill>
                  <a:srgbClr val="232323"/>
                </a:solidFill>
                <a:latin typeface="Roboto Slab"/>
              </a:rPr>
              <a:t>za</a:t>
            </a:r>
            <a:r>
              <a:rPr lang="en-US" b="1" dirty="0">
                <a:solidFill>
                  <a:srgbClr val="232323"/>
                </a:solidFill>
                <a:latin typeface="Roboto Slab"/>
              </a:rPr>
              <a:t> 30 </a:t>
            </a:r>
            <a:r>
              <a:rPr lang="en-US" b="1" dirty="0" err="1">
                <a:solidFill>
                  <a:srgbClr val="232323"/>
                </a:solidFill>
                <a:latin typeface="Roboto Slab"/>
              </a:rPr>
              <a:t>posto</a:t>
            </a:r>
            <a:r>
              <a:rPr lang="en-US" b="1" dirty="0">
                <a:solidFill>
                  <a:srgbClr val="232323"/>
                </a:solidFill>
                <a:latin typeface="Roboto Slab"/>
              </a:rPr>
              <a:t>!</a:t>
            </a:r>
            <a:endParaRPr lang="sr-Latn-ME" b="1" dirty="0">
              <a:solidFill>
                <a:srgbClr val="232323"/>
              </a:solidFill>
              <a:latin typeface="Roboto Slab"/>
            </a:endParaRPr>
          </a:p>
          <a:p>
            <a:endParaRPr lang="sr-Latn-ME" b="1" dirty="0">
              <a:solidFill>
                <a:srgbClr val="232323"/>
              </a:solidFill>
              <a:latin typeface="Roboto Slab"/>
            </a:endParaRPr>
          </a:p>
          <a:p>
            <a:r>
              <a:rPr lang="sr-Latn-ME" dirty="0">
                <a:solidFill>
                  <a:srgbClr val="232323"/>
                </a:solidFill>
                <a:latin typeface="Roboto Slab"/>
              </a:rPr>
              <a:t>Himalaji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su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se u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toku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 2020. </a:t>
            </a:r>
            <a:r>
              <a:rPr lang="en-US" dirty="0" err="1">
                <a:solidFill>
                  <a:srgbClr val="232323"/>
                </a:solidFill>
                <a:latin typeface="Roboto Slab"/>
              </a:rPr>
              <a:t>godine</a:t>
            </a:r>
            <a:r>
              <a:rPr lang="sr-Latn-ME" dirty="0">
                <a:solidFill>
                  <a:srgbClr val="232323"/>
                </a:solidFill>
                <a:latin typeface="Roboto Slab"/>
              </a:rPr>
              <a:t> iz nekih indijskih gradova ponovo mog</a:t>
            </a:r>
            <a:r>
              <a:rPr lang="en-US" dirty="0">
                <a:solidFill>
                  <a:srgbClr val="232323"/>
                </a:solidFill>
                <a:latin typeface="Roboto Slab"/>
              </a:rPr>
              <a:t>li </a:t>
            </a:r>
            <a:r>
              <a:rPr lang="sr-Latn-ME" dirty="0">
                <a:solidFill>
                  <a:srgbClr val="232323"/>
                </a:solidFill>
                <a:latin typeface="Roboto Slab"/>
              </a:rPr>
              <a:t>vidjeti posle više od 30 godina.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17" y="3369037"/>
            <a:ext cx="3848791" cy="2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2981" y="853224"/>
            <a:ext cx="525364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inherit"/>
              </a:rPr>
              <a:t>Čistiji</a:t>
            </a:r>
            <a:r>
              <a:rPr lang="en-US" dirty="0">
                <a:latin typeface="inherit"/>
              </a:rPr>
              <a:t> </a:t>
            </a:r>
            <a:r>
              <a:rPr lang="en-US" dirty="0" err="1">
                <a:latin typeface="inherit"/>
              </a:rPr>
              <a:t>vazduh</a:t>
            </a:r>
            <a:r>
              <a:rPr lang="en-US" dirty="0">
                <a:latin typeface="inherit"/>
              </a:rPr>
              <a:t>, </a:t>
            </a:r>
            <a:r>
              <a:rPr lang="en-US" dirty="0" err="1">
                <a:latin typeface="inherit"/>
              </a:rPr>
              <a:t>mirnije</a:t>
            </a:r>
            <a:r>
              <a:rPr lang="en-US" dirty="0">
                <a:latin typeface="inherit"/>
              </a:rPr>
              <a:t> </a:t>
            </a:r>
            <a:r>
              <a:rPr lang="en-US" dirty="0" err="1">
                <a:latin typeface="inherit"/>
              </a:rPr>
              <a:t>vode</a:t>
            </a:r>
            <a:endParaRPr lang="sr-Latn-ME" dirty="0">
              <a:latin typeface="inherit"/>
            </a:endParaRPr>
          </a:p>
          <a:p>
            <a:endParaRPr lang="en-US" dirty="0">
              <a:latin typeface="inherit"/>
            </a:endParaRPr>
          </a:p>
          <a:p>
            <a:r>
              <a:rPr lang="en-US" dirty="0" err="1">
                <a:solidFill>
                  <a:srgbClr val="282828"/>
                </a:solidFill>
                <a:latin typeface="&amp;quot"/>
              </a:rPr>
              <a:t>Ovo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nije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jedini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način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koji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korona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virus -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utičući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način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života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ljudi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- m</a:t>
            </a:r>
            <a:r>
              <a:rPr lang="sr-Latn-ME" dirty="0">
                <a:solidFill>
                  <a:srgbClr val="282828"/>
                </a:solidFill>
                <a:latin typeface="&amp;quot"/>
              </a:rPr>
              <a:t>ij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enja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prirodu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.</a:t>
            </a:r>
            <a:endParaRPr lang="sr-Latn-ME" dirty="0">
              <a:solidFill>
                <a:srgbClr val="282828"/>
              </a:solidFill>
              <a:latin typeface="&amp;quot"/>
            </a:endParaRPr>
          </a:p>
          <a:p>
            <a:endParaRPr lang="sr-Latn-ME" dirty="0"/>
          </a:p>
          <a:p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Ljudi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izolaciji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Venecija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punom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sjaju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korona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držala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Italiju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pod ključem,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voda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kanalima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je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izgledala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čistije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nego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proteklih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decenija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Italija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r-Latn-M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jedno od najvećih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evropskih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žarišta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virusa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korona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bila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paralisana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zbog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</a:t>
            </a:r>
            <a:r>
              <a:rPr lang="sr-Latn-M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ij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vlade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sv</a:t>
            </a:r>
            <a:r>
              <a:rPr lang="sr-Latn-M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etski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/>
              <a:t>mediji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tada</a:t>
            </a:r>
            <a:r>
              <a:rPr lang="en-US" sz="1400" dirty="0"/>
              <a:t> </a:t>
            </a:r>
            <a:r>
              <a:rPr lang="en-US" sz="1400" dirty="0" err="1"/>
              <a:t>javljali</a:t>
            </a:r>
            <a:r>
              <a:rPr lang="en-US" sz="1400" dirty="0"/>
              <a:t> da to </a:t>
            </a:r>
            <a:r>
              <a:rPr lang="en-US" sz="1400" dirty="0" err="1"/>
              <a:t>ima</a:t>
            </a:r>
            <a:r>
              <a:rPr lang="en-US" sz="1400" dirty="0"/>
              <a:t> </a:t>
            </a:r>
            <a:r>
              <a:rPr lang="en-US" sz="1400" dirty="0" err="1"/>
              <a:t>interesantan</a:t>
            </a:r>
            <a:r>
              <a:rPr lang="en-US" sz="1400" dirty="0"/>
              <a:t> </a:t>
            </a:r>
            <a:r>
              <a:rPr lang="en-US" sz="1400" dirty="0" err="1"/>
              <a:t>efekat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prirodu</a:t>
            </a:r>
            <a:r>
              <a:rPr lang="en-US" sz="1400" dirty="0"/>
              <a:t>.</a:t>
            </a:r>
          </a:p>
          <a:p>
            <a:endParaRPr lang="en-US" dirty="0">
              <a:solidFill>
                <a:srgbClr val="282828"/>
              </a:solidFill>
              <a:latin typeface="&amp;quo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7" y="2256904"/>
            <a:ext cx="2975956" cy="4058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9" y="4181513"/>
            <a:ext cx="3175462" cy="21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61" y="541152"/>
            <a:ext cx="4507808" cy="2535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8155" y="36822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inherit"/>
              </a:rPr>
              <a:t>Ovako</a:t>
            </a:r>
            <a:r>
              <a:rPr lang="en-US" b="1" dirty="0">
                <a:latin typeface="inherit"/>
              </a:rPr>
              <a:t> je 18. </a:t>
            </a:r>
            <a:r>
              <a:rPr lang="en-US" b="1" dirty="0" err="1">
                <a:latin typeface="inherit"/>
              </a:rPr>
              <a:t>marta</a:t>
            </a:r>
            <a:r>
              <a:rPr lang="en-US" b="1" dirty="0">
                <a:latin typeface="inherit"/>
              </a:rPr>
              <a:t> 2020. </a:t>
            </a:r>
            <a:r>
              <a:rPr lang="en-US" b="1" dirty="0" err="1">
                <a:latin typeface="inherit"/>
              </a:rPr>
              <a:t>godine</a:t>
            </a:r>
            <a:r>
              <a:rPr lang="en-US" b="1" dirty="0">
                <a:latin typeface="inherit"/>
              </a:rPr>
              <a:t> u 16.30 </a:t>
            </a:r>
            <a:r>
              <a:rPr lang="en-US" b="1" dirty="0" err="1">
                <a:latin typeface="inherit"/>
              </a:rPr>
              <a:t>časova</a:t>
            </a:r>
            <a:r>
              <a:rPr lang="en-US" b="1" dirty="0">
                <a:latin typeface="inherit"/>
              </a:rPr>
              <a:t> </a:t>
            </a:r>
            <a:r>
              <a:rPr lang="en-US" b="1" dirty="0" err="1">
                <a:latin typeface="inherit"/>
              </a:rPr>
              <a:t>izgledala</a:t>
            </a:r>
            <a:r>
              <a:rPr lang="en-US" b="1" dirty="0">
                <a:latin typeface="inherit"/>
              </a:rPr>
              <a:t> </a:t>
            </a:r>
            <a:r>
              <a:rPr lang="en-US" b="1" dirty="0" err="1">
                <a:latin typeface="inherit"/>
              </a:rPr>
              <a:t>avionska</a:t>
            </a:r>
            <a:r>
              <a:rPr lang="en-US" b="1" dirty="0">
                <a:latin typeface="inherit"/>
              </a:rPr>
              <a:t> </a:t>
            </a:r>
            <a:r>
              <a:rPr lang="en-US" b="1" dirty="0" err="1">
                <a:latin typeface="inherit"/>
              </a:rPr>
              <a:t>karta</a:t>
            </a:r>
            <a:r>
              <a:rPr lang="en-US" b="1" dirty="0">
                <a:latin typeface="inherit"/>
              </a:rPr>
              <a:t> </a:t>
            </a:r>
            <a:r>
              <a:rPr lang="en-US" b="1" dirty="0" err="1">
                <a:latin typeface="inherit"/>
              </a:rPr>
              <a:t>sv</a:t>
            </a:r>
            <a:r>
              <a:rPr lang="sr-Latn-ME" b="1" dirty="0">
                <a:latin typeface="inherit"/>
              </a:rPr>
              <a:t>ij</a:t>
            </a:r>
            <a:r>
              <a:rPr lang="en-US" b="1" dirty="0">
                <a:latin typeface="inherit"/>
              </a:rPr>
              <a:t>eta. </a:t>
            </a:r>
            <a:endParaRPr lang="sr-Latn-ME" b="1" dirty="0">
              <a:latin typeface="inherit"/>
            </a:endParaRPr>
          </a:p>
          <a:p>
            <a:endParaRPr lang="sr-Latn-ME" b="1" dirty="0">
              <a:latin typeface="inherit"/>
            </a:endParaRPr>
          </a:p>
          <a:p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pisali</a:t>
            </a:r>
            <a:r>
              <a:rPr lang="en-US" dirty="0"/>
              <a:t> o tome da je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vazduha</a:t>
            </a:r>
            <a:r>
              <a:rPr lang="en-US" dirty="0"/>
              <a:t> u </a:t>
            </a:r>
            <a:r>
              <a:rPr lang="en-US" dirty="0" err="1"/>
              <a:t>martu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aprilu</a:t>
            </a:r>
            <a:r>
              <a:rPr lang="en-US" dirty="0"/>
              <a:t> 2020.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smanjeno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cirkulisalo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r-Latn-ME" dirty="0"/>
              <a:t>ij</a:t>
            </a:r>
            <a:r>
              <a:rPr lang="en-US" dirty="0" err="1"/>
              <a:t>etom</a:t>
            </a:r>
            <a:r>
              <a:rPr lang="en-US" dirty="0"/>
              <a:t>, a </a:t>
            </a:r>
            <a:r>
              <a:rPr lang="en-US" dirty="0" err="1"/>
              <a:t>saobraćaj</a:t>
            </a:r>
            <a:r>
              <a:rPr lang="en-US" dirty="0"/>
              <a:t> je bio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zaustavljen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65" y="4442217"/>
            <a:ext cx="2044194" cy="12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4793" y="900283"/>
            <a:ext cx="34691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srgbClr val="404040"/>
                </a:solidFill>
                <a:latin typeface="&amp;quot"/>
              </a:rPr>
              <a:t>Svijet 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je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mirniji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.</a:t>
            </a:r>
          </a:p>
          <a:p>
            <a:r>
              <a:rPr lang="en-US" dirty="0" err="1">
                <a:solidFill>
                  <a:srgbClr val="404040"/>
                </a:solidFill>
                <a:latin typeface="&amp;quot"/>
              </a:rPr>
              <a:t>Naučnici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koji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m</a:t>
            </a:r>
            <a:r>
              <a:rPr lang="sr-Latn-ME" dirty="0">
                <a:solidFill>
                  <a:srgbClr val="404040"/>
                </a:solidFill>
                <a:latin typeface="&amp;quot"/>
              </a:rPr>
              <a:t>j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ere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svakodnevnu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buku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u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gradovima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oni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koji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istražuju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dubine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okeana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, prim</a:t>
            </a:r>
            <a:r>
              <a:rPr lang="sr-Latn-ME" dirty="0">
                <a:solidFill>
                  <a:srgbClr val="404040"/>
                </a:solidFill>
                <a:latin typeface="&amp;quot"/>
              </a:rPr>
              <a:t>ij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etili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su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da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nivo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 buke </a:t>
            </a:r>
            <a:r>
              <a:rPr lang="en-US" dirty="0" err="1">
                <a:solidFill>
                  <a:srgbClr val="404040"/>
                </a:solidFill>
                <a:latin typeface="&amp;quot"/>
              </a:rPr>
              <a:t>opada</a:t>
            </a:r>
            <a:r>
              <a:rPr lang="en-US" dirty="0">
                <a:solidFill>
                  <a:srgbClr val="404040"/>
                </a:solidFill>
                <a:latin typeface="&amp;quot"/>
              </a:rPr>
              <a:t>.</a:t>
            </a:r>
            <a:endParaRPr lang="sr-Latn-ME" dirty="0">
              <a:solidFill>
                <a:srgbClr val="404040"/>
              </a:solidFill>
              <a:latin typeface="&amp;quot"/>
            </a:endParaRPr>
          </a:p>
          <a:p>
            <a:endParaRPr lang="en-US" b="0" i="0" u="none" strike="noStrike" dirty="0">
              <a:solidFill>
                <a:srgbClr val="404040"/>
              </a:solidFill>
              <a:effectLst/>
              <a:latin typeface="&amp;quo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21" y="778612"/>
            <a:ext cx="4608576" cy="3317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" y="3935557"/>
            <a:ext cx="3348644" cy="18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968" y="8809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inherit"/>
              </a:rPr>
              <a:t>Jasniji</a:t>
            </a:r>
            <a:r>
              <a:rPr lang="en-US" dirty="0">
                <a:latin typeface="inherit"/>
              </a:rPr>
              <a:t> </a:t>
            </a:r>
            <a:r>
              <a:rPr lang="en-US" dirty="0" err="1">
                <a:latin typeface="inherit"/>
              </a:rPr>
              <a:t>signali</a:t>
            </a:r>
            <a:r>
              <a:rPr lang="en-US" dirty="0">
                <a:latin typeface="inherit"/>
              </a:rPr>
              <a:t> </a:t>
            </a:r>
            <a:endParaRPr lang="sr-Latn-ME" dirty="0">
              <a:latin typeface="inherit"/>
            </a:endParaRPr>
          </a:p>
          <a:p>
            <a:endParaRPr lang="en-US" dirty="0">
              <a:latin typeface="inherit"/>
            </a:endParaRPr>
          </a:p>
          <a:p>
            <a:r>
              <a:rPr lang="en-US" dirty="0" err="1">
                <a:solidFill>
                  <a:srgbClr val="282828"/>
                </a:solidFill>
                <a:latin typeface="inherit"/>
              </a:rPr>
              <a:t>S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eizmološk</a:t>
            </a:r>
            <a:r>
              <a:rPr lang="sr-Latn-ME" dirty="0">
                <a:solidFill>
                  <a:srgbClr val="282828"/>
                </a:solidFill>
                <a:latin typeface="&amp;quot"/>
              </a:rPr>
              <a:t>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istraživanja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sr-Latn-ME" dirty="0">
                <a:solidFill>
                  <a:srgbClr val="282828"/>
                </a:solidFill>
                <a:latin typeface="&amp;quot"/>
              </a:rPr>
              <a:t>ukuzuju na značajan pad seizmoloških aktivnosti Zemlje. To 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ne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znači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da je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Zemlja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u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potpunosti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prestala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da se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trese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,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ali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razlika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nije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važna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samo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naučnike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-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ona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je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zaista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korisna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. </a:t>
            </a:r>
          </a:p>
          <a:p>
            <a:endParaRPr lang="sr-Latn-ME" dirty="0">
              <a:solidFill>
                <a:srgbClr val="282828"/>
              </a:solidFill>
              <a:latin typeface="&amp;quot"/>
            </a:endParaRPr>
          </a:p>
          <a:p>
            <a:r>
              <a:rPr lang="en-US" dirty="0" err="1">
                <a:solidFill>
                  <a:srgbClr val="282828"/>
                </a:solidFill>
                <a:latin typeface="&amp;quot"/>
              </a:rPr>
              <a:t>Ljudska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aktivnost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je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kao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zvuk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iz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pozadine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koji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otežava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slušanje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onoga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što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Zemlja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prirodno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 </a:t>
            </a:r>
            <a:r>
              <a:rPr lang="en-US" dirty="0" err="1">
                <a:solidFill>
                  <a:srgbClr val="282828"/>
                </a:solidFill>
                <a:latin typeface="&amp;quot"/>
              </a:rPr>
              <a:t>radi</a:t>
            </a:r>
            <a:r>
              <a:rPr lang="en-US" dirty="0">
                <a:solidFill>
                  <a:srgbClr val="282828"/>
                </a:solidFill>
                <a:latin typeface="&amp;quot"/>
              </a:rPr>
              <a:t>. </a:t>
            </a:r>
            <a:endParaRPr lang="en-US" b="0" i="0" u="none" strike="noStrike" dirty="0">
              <a:solidFill>
                <a:srgbClr val="282828"/>
              </a:solidFill>
              <a:effectLst/>
              <a:latin typeface="&amp;quo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7" y="3667298"/>
            <a:ext cx="5088775" cy="25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48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275</TotalTime>
  <Words>577</Words>
  <Application>Microsoft Office PowerPoint</Application>
  <PresentationFormat>Široki ekran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Parallax</vt:lpstr>
      <vt:lpstr>Dan planete Zemlje</vt:lpstr>
      <vt:lpstr>PowerPoint prezentacija</vt:lpstr>
      <vt:lpstr>PowerPoint prezentacija</vt:lpstr>
      <vt:lpstr>Planeta Zemlja u doba Korona virusa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Efekti korona virusa nakon godinu dana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planete Zemlje</dc:title>
  <dc:creator>Matija Kenjic</dc:creator>
  <cp:lastModifiedBy>Zdenka Mišković</cp:lastModifiedBy>
  <cp:revision>23</cp:revision>
  <dcterms:created xsi:type="dcterms:W3CDTF">2020-04-19T12:38:27Z</dcterms:created>
  <dcterms:modified xsi:type="dcterms:W3CDTF">2021-04-21T21:05:56Z</dcterms:modified>
</cp:coreProperties>
</file>